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27"/>
  </p:notesMasterIdLst>
  <p:sldIdLst>
    <p:sldId id="283" r:id="rId5"/>
    <p:sldId id="285" r:id="rId6"/>
    <p:sldId id="286" r:id="rId7"/>
    <p:sldId id="287" r:id="rId8"/>
    <p:sldId id="305" r:id="rId9"/>
    <p:sldId id="288" r:id="rId10"/>
    <p:sldId id="289" r:id="rId11"/>
    <p:sldId id="306" r:id="rId12"/>
    <p:sldId id="290" r:id="rId13"/>
    <p:sldId id="293" r:id="rId14"/>
    <p:sldId id="291" r:id="rId15"/>
    <p:sldId id="292" r:id="rId16"/>
    <p:sldId id="294" r:id="rId17"/>
    <p:sldId id="295" r:id="rId18"/>
    <p:sldId id="296" r:id="rId19"/>
    <p:sldId id="297" r:id="rId20"/>
    <p:sldId id="298" r:id="rId21"/>
    <p:sldId id="299" r:id="rId22"/>
    <p:sldId id="302" r:id="rId23"/>
    <p:sldId id="301" r:id="rId24"/>
    <p:sldId id="303" r:id="rId25"/>
    <p:sldId id="30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B3101-CE1C-4033-9845-DCB7974CFCD7}" v="37" dt="2021-12-08T06:20:46.071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baz Sahi" userId="ec72c543-79d6-4727-b1d8-a8df72f18225" providerId="ADAL" clId="{25DB3101-CE1C-4033-9845-DCB7974CFCD7}"/>
    <pc:docChg chg="undo custSel addSld delSld modSld sldOrd">
      <pc:chgData name="Shahbaz Sahi" userId="ec72c543-79d6-4727-b1d8-a8df72f18225" providerId="ADAL" clId="{25DB3101-CE1C-4033-9845-DCB7974CFCD7}" dt="2021-12-08T06:21:06.371" v="987" actId="27636"/>
      <pc:docMkLst>
        <pc:docMk/>
      </pc:docMkLst>
      <pc:sldChg chg="modSp">
        <pc:chgData name="Shahbaz Sahi" userId="ec72c543-79d6-4727-b1d8-a8df72f18225" providerId="ADAL" clId="{25DB3101-CE1C-4033-9845-DCB7974CFCD7}" dt="2021-12-06T11:02:30.714" v="671" actId="1076"/>
        <pc:sldMkLst>
          <pc:docMk/>
          <pc:sldMk cId="1253273740" sldId="285"/>
        </pc:sldMkLst>
        <pc:picChg chg="mod">
          <ac:chgData name="Shahbaz Sahi" userId="ec72c543-79d6-4727-b1d8-a8df72f18225" providerId="ADAL" clId="{25DB3101-CE1C-4033-9845-DCB7974CFCD7}" dt="2021-12-06T11:02:30.714" v="671" actId="1076"/>
          <ac:picMkLst>
            <pc:docMk/>
            <pc:sldMk cId="1253273740" sldId="285"/>
            <ac:picMk id="4" creationId="{5A0DBACC-9C43-4136-A25E-950A134F8902}"/>
          </ac:picMkLst>
        </pc:picChg>
      </pc:sldChg>
      <pc:sldChg chg="modSp mod">
        <pc:chgData name="Shahbaz Sahi" userId="ec72c543-79d6-4727-b1d8-a8df72f18225" providerId="ADAL" clId="{25DB3101-CE1C-4033-9845-DCB7974CFCD7}" dt="2021-12-06T04:53:42.683" v="1"/>
        <pc:sldMkLst>
          <pc:docMk/>
          <pc:sldMk cId="475183210" sldId="286"/>
        </pc:sldMkLst>
        <pc:spChg chg="mod">
          <ac:chgData name="Shahbaz Sahi" userId="ec72c543-79d6-4727-b1d8-a8df72f18225" providerId="ADAL" clId="{25DB3101-CE1C-4033-9845-DCB7974CFCD7}" dt="2021-12-06T04:53:42.683" v="1"/>
          <ac:spMkLst>
            <pc:docMk/>
            <pc:sldMk cId="475183210" sldId="286"/>
            <ac:spMk id="3" creationId="{63587B6A-793E-4DFA-B7B9-BDFB387E0B15}"/>
          </ac:spMkLst>
        </pc:spChg>
      </pc:sldChg>
      <pc:sldChg chg="modSp mod">
        <pc:chgData name="Shahbaz Sahi" userId="ec72c543-79d6-4727-b1d8-a8df72f18225" providerId="ADAL" clId="{25DB3101-CE1C-4033-9845-DCB7974CFCD7}" dt="2021-12-08T05:56:22.242" v="919" actId="403"/>
        <pc:sldMkLst>
          <pc:docMk/>
          <pc:sldMk cId="304457907" sldId="290"/>
        </pc:sldMkLst>
        <pc:spChg chg="mod">
          <ac:chgData name="Shahbaz Sahi" userId="ec72c543-79d6-4727-b1d8-a8df72f18225" providerId="ADAL" clId="{25DB3101-CE1C-4033-9845-DCB7974CFCD7}" dt="2021-12-08T05:56:22.242" v="919" actId="403"/>
          <ac:spMkLst>
            <pc:docMk/>
            <pc:sldMk cId="304457907" sldId="290"/>
            <ac:spMk id="3" creationId="{50843481-789C-42FB-8C48-EA11F308ED28}"/>
          </ac:spMkLst>
        </pc:spChg>
      </pc:sldChg>
      <pc:sldChg chg="modSp mod">
        <pc:chgData name="Shahbaz Sahi" userId="ec72c543-79d6-4727-b1d8-a8df72f18225" providerId="ADAL" clId="{25DB3101-CE1C-4033-9845-DCB7974CFCD7}" dt="2021-12-08T03:38:53.257" v="672" actId="403"/>
        <pc:sldMkLst>
          <pc:docMk/>
          <pc:sldMk cId="1895253164" sldId="291"/>
        </pc:sldMkLst>
        <pc:spChg chg="mod">
          <ac:chgData name="Shahbaz Sahi" userId="ec72c543-79d6-4727-b1d8-a8df72f18225" providerId="ADAL" clId="{25DB3101-CE1C-4033-9845-DCB7974CFCD7}" dt="2021-12-08T03:38:53.257" v="672" actId="403"/>
          <ac:spMkLst>
            <pc:docMk/>
            <pc:sldMk cId="1895253164" sldId="291"/>
            <ac:spMk id="3" creationId="{3B9020DE-6753-4983-AF20-970FEBA7B973}"/>
          </ac:spMkLst>
        </pc:spChg>
      </pc:sldChg>
      <pc:sldChg chg="modSp mod">
        <pc:chgData name="Shahbaz Sahi" userId="ec72c543-79d6-4727-b1d8-a8df72f18225" providerId="ADAL" clId="{25DB3101-CE1C-4033-9845-DCB7974CFCD7}" dt="2021-12-08T03:39:03.039" v="673" actId="403"/>
        <pc:sldMkLst>
          <pc:docMk/>
          <pc:sldMk cId="3087378625" sldId="292"/>
        </pc:sldMkLst>
        <pc:spChg chg="mod">
          <ac:chgData name="Shahbaz Sahi" userId="ec72c543-79d6-4727-b1d8-a8df72f18225" providerId="ADAL" clId="{25DB3101-CE1C-4033-9845-DCB7974CFCD7}" dt="2021-12-08T03:39:03.039" v="673" actId="403"/>
          <ac:spMkLst>
            <pc:docMk/>
            <pc:sldMk cId="3087378625" sldId="292"/>
            <ac:spMk id="3" creationId="{1287EC83-E820-4D50-8403-C2A5944D6789}"/>
          </ac:spMkLst>
        </pc:spChg>
      </pc:sldChg>
      <pc:sldChg chg="modSp mod">
        <pc:chgData name="Shahbaz Sahi" userId="ec72c543-79d6-4727-b1d8-a8df72f18225" providerId="ADAL" clId="{25DB3101-CE1C-4033-9845-DCB7974CFCD7}" dt="2021-12-08T05:56:33.148" v="921" actId="403"/>
        <pc:sldMkLst>
          <pc:docMk/>
          <pc:sldMk cId="1258864457" sldId="293"/>
        </pc:sldMkLst>
        <pc:spChg chg="mod">
          <ac:chgData name="Shahbaz Sahi" userId="ec72c543-79d6-4727-b1d8-a8df72f18225" providerId="ADAL" clId="{25DB3101-CE1C-4033-9845-DCB7974CFCD7}" dt="2021-12-08T05:56:33.148" v="921" actId="403"/>
          <ac:spMkLst>
            <pc:docMk/>
            <pc:sldMk cId="1258864457" sldId="293"/>
            <ac:spMk id="3" creationId="{50843481-789C-42FB-8C48-EA11F308ED28}"/>
          </ac:spMkLst>
        </pc:spChg>
      </pc:sldChg>
      <pc:sldChg chg="addSp delSp modSp new mod modClrScheme chgLayout">
        <pc:chgData name="Shahbaz Sahi" userId="ec72c543-79d6-4727-b1d8-a8df72f18225" providerId="ADAL" clId="{25DB3101-CE1C-4033-9845-DCB7974CFCD7}" dt="2021-12-06T07:09:03.247" v="11" actId="404"/>
        <pc:sldMkLst>
          <pc:docMk/>
          <pc:sldMk cId="1797570145" sldId="294"/>
        </pc:sldMkLst>
        <pc:spChg chg="mod ord">
          <ac:chgData name="Shahbaz Sahi" userId="ec72c543-79d6-4727-b1d8-a8df72f18225" providerId="ADAL" clId="{25DB3101-CE1C-4033-9845-DCB7974CFCD7}" dt="2021-12-06T07:09:03.247" v="11" actId="404"/>
          <ac:spMkLst>
            <pc:docMk/>
            <pc:sldMk cId="1797570145" sldId="294"/>
            <ac:spMk id="2" creationId="{34255C42-9A70-4F36-9512-14106FC9DA1B}"/>
          </ac:spMkLst>
        </pc:spChg>
        <pc:spChg chg="del mod ord">
          <ac:chgData name="Shahbaz Sahi" userId="ec72c543-79d6-4727-b1d8-a8df72f18225" providerId="ADAL" clId="{25DB3101-CE1C-4033-9845-DCB7974CFCD7}" dt="2021-12-06T07:08:53.626" v="7" actId="700"/>
          <ac:spMkLst>
            <pc:docMk/>
            <pc:sldMk cId="1797570145" sldId="294"/>
            <ac:spMk id="3" creationId="{86071A52-46AB-433A-A6C7-F55B30363015}"/>
          </ac:spMkLst>
        </pc:spChg>
        <pc:spChg chg="add mod ord">
          <ac:chgData name="Shahbaz Sahi" userId="ec72c543-79d6-4727-b1d8-a8df72f18225" providerId="ADAL" clId="{25DB3101-CE1C-4033-9845-DCB7974CFCD7}" dt="2021-12-06T07:08:53.626" v="7" actId="700"/>
          <ac:spMkLst>
            <pc:docMk/>
            <pc:sldMk cId="1797570145" sldId="294"/>
            <ac:spMk id="4" creationId="{A51608A3-D098-41E4-BAEA-D2C54A5E38B8}"/>
          </ac:spMkLst>
        </pc:spChg>
      </pc:sldChg>
      <pc:sldChg chg="addSp delSp modSp new mod setBg modClrScheme chgLayout">
        <pc:chgData name="Shahbaz Sahi" userId="ec72c543-79d6-4727-b1d8-a8df72f18225" providerId="ADAL" clId="{25DB3101-CE1C-4033-9845-DCB7974CFCD7}" dt="2021-12-06T07:28:52.918" v="96" actId="20577"/>
        <pc:sldMkLst>
          <pc:docMk/>
          <pc:sldMk cId="3307085438" sldId="295"/>
        </pc:sldMkLst>
        <pc:spChg chg="del mod ord">
          <ac:chgData name="Shahbaz Sahi" userId="ec72c543-79d6-4727-b1d8-a8df72f18225" providerId="ADAL" clId="{25DB3101-CE1C-4033-9845-DCB7974CFCD7}" dt="2021-12-06T07:09:12.815" v="13" actId="700"/>
          <ac:spMkLst>
            <pc:docMk/>
            <pc:sldMk cId="3307085438" sldId="295"/>
            <ac:spMk id="2" creationId="{29513846-6BFD-4353-8F86-2AD7313CF574}"/>
          </ac:spMkLst>
        </pc:spChg>
        <pc:spChg chg="del mod ord">
          <ac:chgData name="Shahbaz Sahi" userId="ec72c543-79d6-4727-b1d8-a8df72f18225" providerId="ADAL" clId="{25DB3101-CE1C-4033-9845-DCB7974CFCD7}" dt="2021-12-06T07:09:12.815" v="13" actId="700"/>
          <ac:spMkLst>
            <pc:docMk/>
            <pc:sldMk cId="3307085438" sldId="295"/>
            <ac:spMk id="3" creationId="{11C5150D-B498-4C14-914F-AA9861C0976C}"/>
          </ac:spMkLst>
        </pc:spChg>
        <pc:spChg chg="add mod ord">
          <ac:chgData name="Shahbaz Sahi" userId="ec72c543-79d6-4727-b1d8-a8df72f18225" providerId="ADAL" clId="{25DB3101-CE1C-4033-9845-DCB7974CFCD7}" dt="2021-12-06T07:12:42.138" v="53" actId="26606"/>
          <ac:spMkLst>
            <pc:docMk/>
            <pc:sldMk cId="3307085438" sldId="295"/>
            <ac:spMk id="4" creationId="{085DCC41-A754-4021-A2BF-DF219C194749}"/>
          </ac:spMkLst>
        </pc:spChg>
        <pc:spChg chg="add mod ord">
          <ac:chgData name="Shahbaz Sahi" userId="ec72c543-79d6-4727-b1d8-a8df72f18225" providerId="ADAL" clId="{25DB3101-CE1C-4033-9845-DCB7974CFCD7}" dt="2021-12-06T07:28:52.918" v="96" actId="20577"/>
          <ac:spMkLst>
            <pc:docMk/>
            <pc:sldMk cId="3307085438" sldId="295"/>
            <ac:spMk id="5" creationId="{54A27422-6468-4EA7-AE43-9791E565505A}"/>
          </ac:spMkLst>
        </pc:spChg>
        <pc:spChg chg="add del">
          <ac:chgData name="Shahbaz Sahi" userId="ec72c543-79d6-4727-b1d8-a8df72f18225" providerId="ADAL" clId="{25DB3101-CE1C-4033-9845-DCB7974CFCD7}" dt="2021-12-06T07:12:42.130" v="52" actId="26606"/>
          <ac:spMkLst>
            <pc:docMk/>
            <pc:sldMk cId="3307085438" sldId="295"/>
            <ac:spMk id="71" creationId="{9E661D03-4DD4-45E7-A047-ED722E826D59}"/>
          </ac:spMkLst>
        </pc:spChg>
        <pc:spChg chg="add">
          <ac:chgData name="Shahbaz Sahi" userId="ec72c543-79d6-4727-b1d8-a8df72f18225" providerId="ADAL" clId="{25DB3101-CE1C-4033-9845-DCB7974CFCD7}" dt="2021-12-06T07:12:42.138" v="53" actId="26606"/>
          <ac:spMkLst>
            <pc:docMk/>
            <pc:sldMk cId="3307085438" sldId="295"/>
            <ac:spMk id="73" creationId="{E536F3B4-50F6-4C52-8F76-4EB1214719DC}"/>
          </ac:spMkLst>
        </pc:spChg>
        <pc:spChg chg="add">
          <ac:chgData name="Shahbaz Sahi" userId="ec72c543-79d6-4727-b1d8-a8df72f18225" providerId="ADAL" clId="{25DB3101-CE1C-4033-9845-DCB7974CFCD7}" dt="2021-12-06T07:12:42.138" v="53" actId="26606"/>
          <ac:spMkLst>
            <pc:docMk/>
            <pc:sldMk cId="3307085438" sldId="295"/>
            <ac:spMk id="1028" creationId="{3CED7894-4F62-4A6C-8DB5-DB5BE08E9C03}"/>
          </ac:spMkLst>
        </pc:spChg>
        <pc:picChg chg="add mod">
          <ac:chgData name="Shahbaz Sahi" userId="ec72c543-79d6-4727-b1d8-a8df72f18225" providerId="ADAL" clId="{25DB3101-CE1C-4033-9845-DCB7974CFCD7}" dt="2021-12-06T07:12:42.138" v="53" actId="26606"/>
          <ac:picMkLst>
            <pc:docMk/>
            <pc:sldMk cId="3307085438" sldId="295"/>
            <ac:picMk id="1026" creationId="{428D2877-15D1-49F7-BED1-86FC95607258}"/>
          </ac:picMkLst>
        </pc:picChg>
      </pc:sldChg>
      <pc:sldChg chg="addSp delSp modSp new mod setBg setClrOvrMap">
        <pc:chgData name="Shahbaz Sahi" userId="ec72c543-79d6-4727-b1d8-a8df72f18225" providerId="ADAL" clId="{25DB3101-CE1C-4033-9845-DCB7974CFCD7}" dt="2021-12-06T07:15:02.898" v="72"/>
        <pc:sldMkLst>
          <pc:docMk/>
          <pc:sldMk cId="2015241027" sldId="296"/>
        </pc:sldMkLst>
        <pc:spChg chg="mod ord">
          <ac:chgData name="Shahbaz Sahi" userId="ec72c543-79d6-4727-b1d8-a8df72f18225" providerId="ADAL" clId="{25DB3101-CE1C-4033-9845-DCB7974CFCD7}" dt="2021-12-06T07:14:49.309" v="70" actId="26606"/>
          <ac:spMkLst>
            <pc:docMk/>
            <pc:sldMk cId="2015241027" sldId="296"/>
            <ac:spMk id="2" creationId="{A9C5B5BC-1BEA-4AD3-90B8-02A637EA8AE0}"/>
          </ac:spMkLst>
        </pc:spChg>
        <pc:spChg chg="del">
          <ac:chgData name="Shahbaz Sahi" userId="ec72c543-79d6-4727-b1d8-a8df72f18225" providerId="ADAL" clId="{25DB3101-CE1C-4033-9845-DCB7974CFCD7}" dt="2021-12-06T07:13:56.913" v="58"/>
          <ac:spMkLst>
            <pc:docMk/>
            <pc:sldMk cId="2015241027" sldId="296"/>
            <ac:spMk id="3" creationId="{ABDDE5CE-C863-499A-BF8B-4394B2578CC0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71" creationId="{DB691D59-8F51-4DD8-AD41-D568D29B08F8}"/>
          </ac:spMkLst>
        </pc:spChg>
        <pc:spChg chg="add del">
          <ac:chgData name="Shahbaz Sahi" userId="ec72c543-79d6-4727-b1d8-a8df72f18225" providerId="ADAL" clId="{25DB3101-CE1C-4033-9845-DCB7974CFCD7}" dt="2021-12-06T07:14:35.151" v="63" actId="26606"/>
          <ac:spMkLst>
            <pc:docMk/>
            <pc:sldMk cId="2015241027" sldId="296"/>
            <ac:spMk id="73" creationId="{3CED7894-4F62-4A6C-8DB5-DB5BE08E9C03}"/>
          </ac:spMkLst>
        </pc:spChg>
        <pc:spChg chg="add del">
          <ac:chgData name="Shahbaz Sahi" userId="ec72c543-79d6-4727-b1d8-a8df72f18225" providerId="ADAL" clId="{25DB3101-CE1C-4033-9845-DCB7974CFCD7}" dt="2021-12-06T07:14:35.151" v="63" actId="26606"/>
          <ac:spMkLst>
            <pc:docMk/>
            <pc:sldMk cId="2015241027" sldId="296"/>
            <ac:spMk id="75" creationId="{E536F3B4-50F6-4C52-8F76-4EB1214719DC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77" creationId="{DB93146F-62ED-4C59-844C-0935D0FB5031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79" creationId="{BF3D65BA-1C65-40FB-92EF-83951BDC1D7C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81" creationId="{ADF52CCA-FCDD-49A0-BFFC-3BD41F1B827A}"/>
          </ac:spMkLst>
        </pc:spChg>
        <pc:spChg chg="add del">
          <ac:chgData name="Shahbaz Sahi" userId="ec72c543-79d6-4727-b1d8-a8df72f18225" providerId="ADAL" clId="{25DB3101-CE1C-4033-9845-DCB7974CFCD7}" dt="2021-12-06T07:14:35.151" v="63" actId="26606"/>
          <ac:spMkLst>
            <pc:docMk/>
            <pc:sldMk cId="2015241027" sldId="296"/>
            <ac:spMk id="2054" creationId="{81970768-1D31-41F9-BEB5-624E0184A3E2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2056" creationId="{204AEF18-0627-48F3-9B3D-F7E8F050B1D4}"/>
          </ac:spMkLst>
        </pc:spChg>
        <pc:spChg chg="add del">
          <ac:chgData name="Shahbaz Sahi" userId="ec72c543-79d6-4727-b1d8-a8df72f18225" providerId="ADAL" clId="{25DB3101-CE1C-4033-9845-DCB7974CFCD7}" dt="2021-12-06T07:14:37.228" v="65" actId="26606"/>
          <ac:spMkLst>
            <pc:docMk/>
            <pc:sldMk cId="2015241027" sldId="296"/>
            <ac:spMk id="2057" creationId="{CEAEE08A-C572-438F-9753-B0D527A515A7}"/>
          </ac:spMkLst>
        </pc:spChg>
        <pc:spChg chg="add del">
          <ac:chgData name="Shahbaz Sahi" userId="ec72c543-79d6-4727-b1d8-a8df72f18225" providerId="ADAL" clId="{25DB3101-CE1C-4033-9845-DCB7974CFCD7}" dt="2021-12-06T07:14:41.790" v="67" actId="26606"/>
          <ac:spMkLst>
            <pc:docMk/>
            <pc:sldMk cId="2015241027" sldId="296"/>
            <ac:spMk id="2059" creationId="{2928117C-9446-4E7F-AE62-95E0F6DB5B27}"/>
          </ac:spMkLst>
        </pc:spChg>
        <pc:spChg chg="add del">
          <ac:chgData name="Shahbaz Sahi" userId="ec72c543-79d6-4727-b1d8-a8df72f18225" providerId="ADAL" clId="{25DB3101-CE1C-4033-9845-DCB7974CFCD7}" dt="2021-12-06T07:14:41.790" v="67" actId="26606"/>
          <ac:spMkLst>
            <pc:docMk/>
            <pc:sldMk cId="2015241027" sldId="296"/>
            <ac:spMk id="2060" creationId="{84D30AFB-4D71-48B0-AA00-28EE92363A5F}"/>
          </ac:spMkLst>
        </pc:spChg>
        <pc:spChg chg="add del">
          <ac:chgData name="Shahbaz Sahi" userId="ec72c543-79d6-4727-b1d8-a8df72f18225" providerId="ADAL" clId="{25DB3101-CE1C-4033-9845-DCB7974CFCD7}" dt="2021-12-06T07:14:41.790" v="67" actId="26606"/>
          <ac:spMkLst>
            <pc:docMk/>
            <pc:sldMk cId="2015241027" sldId="296"/>
            <ac:spMk id="2061" creationId="{96A0B76F-8010-4C62-B4B6-C5FC438C059E}"/>
          </ac:spMkLst>
        </pc:spChg>
        <pc:spChg chg="add del">
          <ac:chgData name="Shahbaz Sahi" userId="ec72c543-79d6-4727-b1d8-a8df72f18225" providerId="ADAL" clId="{25DB3101-CE1C-4033-9845-DCB7974CFCD7}" dt="2021-12-06T07:14:41.790" v="67" actId="26606"/>
          <ac:spMkLst>
            <pc:docMk/>
            <pc:sldMk cId="2015241027" sldId="296"/>
            <ac:spMk id="2062" creationId="{9FC936C0-4624-438D-BDD0-6B296BD6409D}"/>
          </ac:spMkLst>
        </pc:spChg>
        <pc:spChg chg="add del">
          <ac:chgData name="Shahbaz Sahi" userId="ec72c543-79d6-4727-b1d8-a8df72f18225" providerId="ADAL" clId="{25DB3101-CE1C-4033-9845-DCB7974CFCD7}" dt="2021-12-06T07:14:41.790" v="67" actId="26606"/>
          <ac:spMkLst>
            <pc:docMk/>
            <pc:sldMk cId="2015241027" sldId="296"/>
            <ac:spMk id="2063" creationId="{F34F34AF-75E7-4149-A3CF-2E483C744F92}"/>
          </ac:spMkLst>
        </pc:spChg>
        <pc:spChg chg="add del">
          <ac:chgData name="Shahbaz Sahi" userId="ec72c543-79d6-4727-b1d8-a8df72f18225" providerId="ADAL" clId="{25DB3101-CE1C-4033-9845-DCB7974CFCD7}" dt="2021-12-06T07:14:49.298" v="69" actId="26606"/>
          <ac:spMkLst>
            <pc:docMk/>
            <pc:sldMk cId="2015241027" sldId="296"/>
            <ac:spMk id="2066" creationId="{636F6DB7-CF8D-494A-82F6-13B58DCA9896}"/>
          </ac:spMkLst>
        </pc:spChg>
        <pc:spChg chg="add del">
          <ac:chgData name="Shahbaz Sahi" userId="ec72c543-79d6-4727-b1d8-a8df72f18225" providerId="ADAL" clId="{25DB3101-CE1C-4033-9845-DCB7974CFCD7}" dt="2021-12-06T07:14:49.298" v="69" actId="26606"/>
          <ac:spMkLst>
            <pc:docMk/>
            <pc:sldMk cId="2015241027" sldId="296"/>
            <ac:spMk id="2067" creationId="{0B7E5194-6E82-4A44-99C3-FE7D87F34134}"/>
          </ac:spMkLst>
        </pc:spChg>
        <pc:spChg chg="add del">
          <ac:chgData name="Shahbaz Sahi" userId="ec72c543-79d6-4727-b1d8-a8df72f18225" providerId="ADAL" clId="{25DB3101-CE1C-4033-9845-DCB7974CFCD7}" dt="2021-12-06T07:14:49.298" v="69" actId="26606"/>
          <ac:spMkLst>
            <pc:docMk/>
            <pc:sldMk cId="2015241027" sldId="296"/>
            <ac:spMk id="2070" creationId="{760F281E-0D8E-4732-9D25-C88F6A834AAF}"/>
          </ac:spMkLst>
        </pc:spChg>
        <pc:spChg chg="add">
          <ac:chgData name="Shahbaz Sahi" userId="ec72c543-79d6-4727-b1d8-a8df72f18225" providerId="ADAL" clId="{25DB3101-CE1C-4033-9845-DCB7974CFCD7}" dt="2021-12-06T07:14:49.309" v="70" actId="26606"/>
          <ac:spMkLst>
            <pc:docMk/>
            <pc:sldMk cId="2015241027" sldId="296"/>
            <ac:spMk id="2072" creationId="{3CED7894-4F62-4A6C-8DB5-DB5BE08E9C03}"/>
          </ac:spMkLst>
        </pc:spChg>
        <pc:spChg chg="add">
          <ac:chgData name="Shahbaz Sahi" userId="ec72c543-79d6-4727-b1d8-a8df72f18225" providerId="ADAL" clId="{25DB3101-CE1C-4033-9845-DCB7974CFCD7}" dt="2021-12-06T07:14:49.309" v="70" actId="26606"/>
          <ac:spMkLst>
            <pc:docMk/>
            <pc:sldMk cId="2015241027" sldId="296"/>
            <ac:spMk id="2073" creationId="{E536F3B4-50F6-4C52-8F76-4EB1214719DC}"/>
          </ac:spMkLst>
        </pc:spChg>
        <pc:spChg chg="add">
          <ac:chgData name="Shahbaz Sahi" userId="ec72c543-79d6-4727-b1d8-a8df72f18225" providerId="ADAL" clId="{25DB3101-CE1C-4033-9845-DCB7974CFCD7}" dt="2021-12-06T07:14:49.309" v="70" actId="26606"/>
          <ac:spMkLst>
            <pc:docMk/>
            <pc:sldMk cId="2015241027" sldId="296"/>
            <ac:spMk id="2074" creationId="{81970768-1D31-41F9-BEB5-624E0184A3E2}"/>
          </ac:spMkLst>
        </pc:spChg>
        <pc:grpChg chg="add del">
          <ac:chgData name="Shahbaz Sahi" userId="ec72c543-79d6-4727-b1d8-a8df72f18225" providerId="ADAL" clId="{25DB3101-CE1C-4033-9845-DCB7974CFCD7}" dt="2021-12-06T07:14:41.790" v="67" actId="26606"/>
          <ac:grpSpMkLst>
            <pc:docMk/>
            <pc:sldMk cId="2015241027" sldId="296"/>
            <ac:grpSpMk id="2064" creationId="{1654C7F9-AF92-42BD-A713-6B020F63B307}"/>
          </ac:grpSpMkLst>
        </pc:grpChg>
        <pc:grpChg chg="add del">
          <ac:chgData name="Shahbaz Sahi" userId="ec72c543-79d6-4727-b1d8-a8df72f18225" providerId="ADAL" clId="{25DB3101-CE1C-4033-9845-DCB7974CFCD7}" dt="2021-12-06T07:14:49.298" v="69" actId="26606"/>
          <ac:grpSpMkLst>
            <pc:docMk/>
            <pc:sldMk cId="2015241027" sldId="296"/>
            <ac:grpSpMk id="2068" creationId="{49FCC1E1-84D3-494D-A0A0-286AFA1C3018}"/>
          </ac:grpSpMkLst>
        </pc:grpChg>
        <pc:picChg chg="add mod">
          <ac:chgData name="Shahbaz Sahi" userId="ec72c543-79d6-4727-b1d8-a8df72f18225" providerId="ADAL" clId="{25DB3101-CE1C-4033-9845-DCB7974CFCD7}" dt="2021-12-06T07:15:02.898" v="72"/>
          <ac:picMkLst>
            <pc:docMk/>
            <pc:sldMk cId="2015241027" sldId="296"/>
            <ac:picMk id="2050" creationId="{BCE3E9A8-A08D-4946-965F-69722674CD7C}"/>
          </ac:picMkLst>
        </pc:picChg>
      </pc:sldChg>
      <pc:sldChg chg="addSp delSp modSp new mod setBg">
        <pc:chgData name="Shahbaz Sahi" userId="ec72c543-79d6-4727-b1d8-a8df72f18225" providerId="ADAL" clId="{25DB3101-CE1C-4033-9845-DCB7974CFCD7}" dt="2021-12-06T07:37:38.199" v="186" actId="20577"/>
        <pc:sldMkLst>
          <pc:docMk/>
          <pc:sldMk cId="2570003781" sldId="297"/>
        </pc:sldMkLst>
        <pc:spChg chg="mod">
          <ac:chgData name="Shahbaz Sahi" userId="ec72c543-79d6-4727-b1d8-a8df72f18225" providerId="ADAL" clId="{25DB3101-CE1C-4033-9845-DCB7974CFCD7}" dt="2021-12-06T07:37:38.199" v="186" actId="20577"/>
          <ac:spMkLst>
            <pc:docMk/>
            <pc:sldMk cId="2570003781" sldId="297"/>
            <ac:spMk id="2" creationId="{0B98DADF-F926-4F48-9CF7-E193ABFEB04B}"/>
          </ac:spMkLst>
        </pc:spChg>
        <pc:spChg chg="mod ord">
          <ac:chgData name="Shahbaz Sahi" userId="ec72c543-79d6-4727-b1d8-a8df72f18225" providerId="ADAL" clId="{25DB3101-CE1C-4033-9845-DCB7974CFCD7}" dt="2021-12-06T07:33:53.143" v="171" actId="20577"/>
          <ac:spMkLst>
            <pc:docMk/>
            <pc:sldMk cId="2570003781" sldId="297"/>
            <ac:spMk id="3" creationId="{66E2155F-11AC-4DA6-8751-AFEC690432EA}"/>
          </ac:spMkLst>
        </pc:spChg>
        <pc:spChg chg="add">
          <ac:chgData name="Shahbaz Sahi" userId="ec72c543-79d6-4727-b1d8-a8df72f18225" providerId="ADAL" clId="{25DB3101-CE1C-4033-9845-DCB7974CFCD7}" dt="2021-12-06T07:33:48.134" v="170" actId="26606"/>
          <ac:spMkLst>
            <pc:docMk/>
            <pc:sldMk cId="2570003781" sldId="297"/>
            <ac:spMk id="14" creationId="{9E661D03-4DD4-45E7-A047-ED722E826D59}"/>
          </ac:spMkLst>
        </pc:spChg>
        <pc:picChg chg="add del mod">
          <ac:chgData name="Shahbaz Sahi" userId="ec72c543-79d6-4727-b1d8-a8df72f18225" providerId="ADAL" clId="{25DB3101-CE1C-4033-9845-DCB7974CFCD7}" dt="2021-12-06T07:30:44.419" v="163" actId="931"/>
          <ac:picMkLst>
            <pc:docMk/>
            <pc:sldMk cId="2570003781" sldId="297"/>
            <ac:picMk id="5" creationId="{3A575B9F-49ED-4A40-99EA-CAE754B2A81F}"/>
          </ac:picMkLst>
        </pc:picChg>
        <pc:picChg chg="add del mod">
          <ac:chgData name="Shahbaz Sahi" userId="ec72c543-79d6-4727-b1d8-a8df72f18225" providerId="ADAL" clId="{25DB3101-CE1C-4033-9845-DCB7974CFCD7}" dt="2021-12-06T07:32:48.526" v="168" actId="21"/>
          <ac:picMkLst>
            <pc:docMk/>
            <pc:sldMk cId="2570003781" sldId="297"/>
            <ac:picMk id="7" creationId="{B1F0EA9D-8F1C-40C5-AF74-857A10FBC099}"/>
          </ac:picMkLst>
        </pc:picChg>
        <pc:picChg chg="add mod">
          <ac:chgData name="Shahbaz Sahi" userId="ec72c543-79d6-4727-b1d8-a8df72f18225" providerId="ADAL" clId="{25DB3101-CE1C-4033-9845-DCB7974CFCD7}" dt="2021-12-06T07:33:48.134" v="170" actId="26606"/>
          <ac:picMkLst>
            <pc:docMk/>
            <pc:sldMk cId="2570003781" sldId="297"/>
            <ac:picMk id="9" creationId="{66EF0D1A-59B2-47B0-84B6-09379A519B13}"/>
          </ac:picMkLst>
        </pc:picChg>
      </pc:sldChg>
      <pc:sldChg chg="addSp delSp modSp add mod delDesignElem chgLayout">
        <pc:chgData name="Shahbaz Sahi" userId="ec72c543-79d6-4727-b1d8-a8df72f18225" providerId="ADAL" clId="{25DB3101-CE1C-4033-9845-DCB7974CFCD7}" dt="2021-12-06T08:16:57.705" v="375" actId="20577"/>
        <pc:sldMkLst>
          <pc:docMk/>
          <pc:sldMk cId="2485340146" sldId="298"/>
        </pc:sldMkLst>
        <pc:spChg chg="mod ord">
          <ac:chgData name="Shahbaz Sahi" userId="ec72c543-79d6-4727-b1d8-a8df72f18225" providerId="ADAL" clId="{25DB3101-CE1C-4033-9845-DCB7974CFCD7}" dt="2021-12-06T07:37:50.688" v="210" actId="20577"/>
          <ac:spMkLst>
            <pc:docMk/>
            <pc:sldMk cId="2485340146" sldId="298"/>
            <ac:spMk id="2" creationId="{0B98DADF-F926-4F48-9CF7-E193ABFEB04B}"/>
          </ac:spMkLst>
        </pc:spChg>
        <pc:spChg chg="mod ord">
          <ac:chgData name="Shahbaz Sahi" userId="ec72c543-79d6-4727-b1d8-a8df72f18225" providerId="ADAL" clId="{25DB3101-CE1C-4033-9845-DCB7974CFCD7}" dt="2021-12-06T08:16:57.705" v="375" actId="20577"/>
          <ac:spMkLst>
            <pc:docMk/>
            <pc:sldMk cId="2485340146" sldId="298"/>
            <ac:spMk id="3" creationId="{66E2155F-11AC-4DA6-8751-AFEC690432EA}"/>
          </ac:spMkLst>
        </pc:spChg>
        <pc:spChg chg="add del">
          <ac:chgData name="Shahbaz Sahi" userId="ec72c543-79d6-4727-b1d8-a8df72f18225" providerId="ADAL" clId="{25DB3101-CE1C-4033-9845-DCB7974CFCD7}" dt="2021-12-06T07:39:36.930" v="221"/>
          <ac:spMkLst>
            <pc:docMk/>
            <pc:sldMk cId="2485340146" sldId="298"/>
            <ac:spMk id="4" creationId="{3512CF58-42AB-4F2A-A620-D2791E528FCE}"/>
          </ac:spMkLst>
        </pc:spChg>
        <pc:spChg chg="add del">
          <ac:chgData name="Shahbaz Sahi" userId="ec72c543-79d6-4727-b1d8-a8df72f18225" providerId="ADAL" clId="{25DB3101-CE1C-4033-9845-DCB7974CFCD7}" dt="2021-12-06T07:40:28.512" v="243"/>
          <ac:spMkLst>
            <pc:docMk/>
            <pc:sldMk cId="2485340146" sldId="298"/>
            <ac:spMk id="5" creationId="{ED2A5B61-1BB0-4CFF-8F24-746C7E6FAD54}"/>
          </ac:spMkLst>
        </pc:spChg>
        <pc:spChg chg="del">
          <ac:chgData name="Shahbaz Sahi" userId="ec72c543-79d6-4727-b1d8-a8df72f18225" providerId="ADAL" clId="{25DB3101-CE1C-4033-9845-DCB7974CFCD7}" dt="2021-12-06T07:34:23.933" v="174" actId="700"/>
          <ac:spMkLst>
            <pc:docMk/>
            <pc:sldMk cId="2485340146" sldId="298"/>
            <ac:spMk id="14" creationId="{9E661D03-4DD4-45E7-A047-ED722E826D59}"/>
          </ac:spMkLst>
        </pc:spChg>
        <pc:picChg chg="del">
          <ac:chgData name="Shahbaz Sahi" userId="ec72c543-79d6-4727-b1d8-a8df72f18225" providerId="ADAL" clId="{25DB3101-CE1C-4033-9845-DCB7974CFCD7}" dt="2021-12-06T07:34:16.411" v="173" actId="478"/>
          <ac:picMkLst>
            <pc:docMk/>
            <pc:sldMk cId="2485340146" sldId="298"/>
            <ac:picMk id="9" creationId="{66EF0D1A-59B2-47B0-84B6-09379A519B13}"/>
          </ac:picMkLst>
        </pc:picChg>
      </pc:sldChg>
      <pc:sldChg chg="addSp delSp modSp new mod">
        <pc:chgData name="Shahbaz Sahi" userId="ec72c543-79d6-4727-b1d8-a8df72f18225" providerId="ADAL" clId="{25DB3101-CE1C-4033-9845-DCB7974CFCD7}" dt="2021-12-06T08:17:16.347" v="377" actId="20577"/>
        <pc:sldMkLst>
          <pc:docMk/>
          <pc:sldMk cId="2432161379" sldId="299"/>
        </pc:sldMkLst>
        <pc:spChg chg="mod">
          <ac:chgData name="Shahbaz Sahi" userId="ec72c543-79d6-4727-b1d8-a8df72f18225" providerId="ADAL" clId="{25DB3101-CE1C-4033-9845-DCB7974CFCD7}" dt="2021-12-06T07:45:02.352" v="312" actId="20577"/>
          <ac:spMkLst>
            <pc:docMk/>
            <pc:sldMk cId="2432161379" sldId="299"/>
            <ac:spMk id="2" creationId="{44B2BDD1-C395-405E-A9B2-B2219C04B722}"/>
          </ac:spMkLst>
        </pc:spChg>
        <pc:spChg chg="mod">
          <ac:chgData name="Shahbaz Sahi" userId="ec72c543-79d6-4727-b1d8-a8df72f18225" providerId="ADAL" clId="{25DB3101-CE1C-4033-9845-DCB7974CFCD7}" dt="2021-12-06T08:17:16.347" v="377" actId="20577"/>
          <ac:spMkLst>
            <pc:docMk/>
            <pc:sldMk cId="2432161379" sldId="299"/>
            <ac:spMk id="3" creationId="{9F19AF85-FA3E-490E-9741-EEF80758E4EA}"/>
          </ac:spMkLst>
        </pc:spChg>
        <pc:spChg chg="add del">
          <ac:chgData name="Shahbaz Sahi" userId="ec72c543-79d6-4727-b1d8-a8df72f18225" providerId="ADAL" clId="{25DB3101-CE1C-4033-9845-DCB7974CFCD7}" dt="2021-12-06T07:46:53.633" v="323"/>
          <ac:spMkLst>
            <pc:docMk/>
            <pc:sldMk cId="2432161379" sldId="299"/>
            <ac:spMk id="4" creationId="{9923ED81-E1E6-4912-8AB2-D58CE6E11411}"/>
          </ac:spMkLst>
        </pc:spChg>
      </pc:sldChg>
      <pc:sldChg chg="addSp delSp modSp add del mod">
        <pc:chgData name="Shahbaz Sahi" userId="ec72c543-79d6-4727-b1d8-a8df72f18225" providerId="ADAL" clId="{25DB3101-CE1C-4033-9845-DCB7974CFCD7}" dt="2021-12-06T11:00:58.721" v="670" actId="47"/>
        <pc:sldMkLst>
          <pc:docMk/>
          <pc:sldMk cId="1811570078" sldId="300"/>
        </pc:sldMkLst>
        <pc:spChg chg="mod">
          <ac:chgData name="Shahbaz Sahi" userId="ec72c543-79d6-4727-b1d8-a8df72f18225" providerId="ADAL" clId="{25DB3101-CE1C-4033-9845-DCB7974CFCD7}" dt="2021-12-06T07:50:56.691" v="333"/>
          <ac:spMkLst>
            <pc:docMk/>
            <pc:sldMk cId="1811570078" sldId="300"/>
            <ac:spMk id="2" creationId="{44B2BDD1-C395-405E-A9B2-B2219C04B722}"/>
          </ac:spMkLst>
        </pc:spChg>
        <pc:spChg chg="del mod">
          <ac:chgData name="Shahbaz Sahi" userId="ec72c543-79d6-4727-b1d8-a8df72f18225" providerId="ADAL" clId="{25DB3101-CE1C-4033-9845-DCB7974CFCD7}" dt="2021-12-06T07:52:00.722" v="335" actId="931"/>
          <ac:spMkLst>
            <pc:docMk/>
            <pc:sldMk cId="1811570078" sldId="300"/>
            <ac:spMk id="3" creationId="{9F19AF85-FA3E-490E-9741-EEF80758E4EA}"/>
          </ac:spMkLst>
        </pc:spChg>
        <pc:spChg chg="add mod">
          <ac:chgData name="Shahbaz Sahi" userId="ec72c543-79d6-4727-b1d8-a8df72f18225" providerId="ADAL" clId="{25DB3101-CE1C-4033-9845-DCB7974CFCD7}" dt="2021-12-06T08:17:25.378" v="378" actId="478"/>
          <ac:spMkLst>
            <pc:docMk/>
            <pc:sldMk cId="1811570078" sldId="300"/>
            <ac:spMk id="7" creationId="{50FCF71E-9841-4918-80FD-A76DD9374093}"/>
          </ac:spMkLst>
        </pc:spChg>
        <pc:picChg chg="add del mod">
          <ac:chgData name="Shahbaz Sahi" userId="ec72c543-79d6-4727-b1d8-a8df72f18225" providerId="ADAL" clId="{25DB3101-CE1C-4033-9845-DCB7974CFCD7}" dt="2021-12-06T08:17:25.378" v="378" actId="478"/>
          <ac:picMkLst>
            <pc:docMk/>
            <pc:sldMk cId="1811570078" sldId="300"/>
            <ac:picMk id="5" creationId="{9E0484B8-96F3-4CF0-B578-CAD8232D6D63}"/>
          </ac:picMkLst>
        </pc:picChg>
      </pc:sldChg>
      <pc:sldChg chg="modSp new mod ord">
        <pc:chgData name="Shahbaz Sahi" userId="ec72c543-79d6-4727-b1d8-a8df72f18225" providerId="ADAL" clId="{25DB3101-CE1C-4033-9845-DCB7974CFCD7}" dt="2021-12-06T10:36:16.682" v="510"/>
        <pc:sldMkLst>
          <pc:docMk/>
          <pc:sldMk cId="2704053544" sldId="301"/>
        </pc:sldMkLst>
        <pc:spChg chg="mod">
          <ac:chgData name="Shahbaz Sahi" userId="ec72c543-79d6-4727-b1d8-a8df72f18225" providerId="ADAL" clId="{25DB3101-CE1C-4033-9845-DCB7974CFCD7}" dt="2021-12-06T10:33:12.352" v="398" actId="20577"/>
          <ac:spMkLst>
            <pc:docMk/>
            <pc:sldMk cId="2704053544" sldId="301"/>
            <ac:spMk id="2" creationId="{CD4E006F-4CAC-4CA9-8AEB-0370032DF41A}"/>
          </ac:spMkLst>
        </pc:spChg>
        <pc:spChg chg="mod">
          <ac:chgData name="Shahbaz Sahi" userId="ec72c543-79d6-4727-b1d8-a8df72f18225" providerId="ADAL" clId="{25DB3101-CE1C-4033-9845-DCB7974CFCD7}" dt="2021-12-06T10:33:17.454" v="400"/>
          <ac:spMkLst>
            <pc:docMk/>
            <pc:sldMk cId="2704053544" sldId="301"/>
            <ac:spMk id="3" creationId="{867B8029-1728-41E6-BA37-652183AF6303}"/>
          </ac:spMkLst>
        </pc:spChg>
      </pc:sldChg>
      <pc:sldChg chg="addSp delSp modSp new mod">
        <pc:chgData name="Shahbaz Sahi" userId="ec72c543-79d6-4727-b1d8-a8df72f18225" providerId="ADAL" clId="{25DB3101-CE1C-4033-9845-DCB7974CFCD7}" dt="2021-12-06T10:36:08.804" v="508" actId="403"/>
        <pc:sldMkLst>
          <pc:docMk/>
          <pc:sldMk cId="1070884941" sldId="302"/>
        </pc:sldMkLst>
        <pc:spChg chg="mod">
          <ac:chgData name="Shahbaz Sahi" userId="ec72c543-79d6-4727-b1d8-a8df72f18225" providerId="ADAL" clId="{25DB3101-CE1C-4033-9845-DCB7974CFCD7}" dt="2021-12-06T10:33:49.940" v="442" actId="20577"/>
          <ac:spMkLst>
            <pc:docMk/>
            <pc:sldMk cId="1070884941" sldId="302"/>
            <ac:spMk id="2" creationId="{E473F5B2-1946-4493-B25F-4C862ECE4AC5}"/>
          </ac:spMkLst>
        </pc:spChg>
        <pc:spChg chg="mod">
          <ac:chgData name="Shahbaz Sahi" userId="ec72c543-79d6-4727-b1d8-a8df72f18225" providerId="ADAL" clId="{25DB3101-CE1C-4033-9845-DCB7974CFCD7}" dt="2021-12-06T10:36:08.804" v="508" actId="403"/>
          <ac:spMkLst>
            <pc:docMk/>
            <pc:sldMk cId="1070884941" sldId="302"/>
            <ac:spMk id="3" creationId="{603D08CE-ACCC-4D9C-9770-165E460570EB}"/>
          </ac:spMkLst>
        </pc:spChg>
        <pc:spChg chg="add del">
          <ac:chgData name="Shahbaz Sahi" userId="ec72c543-79d6-4727-b1d8-a8df72f18225" providerId="ADAL" clId="{25DB3101-CE1C-4033-9845-DCB7974CFCD7}" dt="2021-12-06T10:35:13.817" v="469"/>
          <ac:spMkLst>
            <pc:docMk/>
            <pc:sldMk cId="1070884941" sldId="302"/>
            <ac:spMk id="4" creationId="{F0F6D05A-CE08-456D-B6D2-E043B78F43E3}"/>
          </ac:spMkLst>
        </pc:spChg>
        <pc:spChg chg="add del">
          <ac:chgData name="Shahbaz Sahi" userId="ec72c543-79d6-4727-b1d8-a8df72f18225" providerId="ADAL" clId="{25DB3101-CE1C-4033-9845-DCB7974CFCD7}" dt="2021-12-06T10:35:48.027" v="502"/>
          <ac:spMkLst>
            <pc:docMk/>
            <pc:sldMk cId="1070884941" sldId="302"/>
            <ac:spMk id="5" creationId="{EE02B112-F29D-4CCC-8D02-3599BF7951AC}"/>
          </ac:spMkLst>
        </pc:spChg>
      </pc:sldChg>
      <pc:sldChg chg="addSp modSp new mod setBg setClrOvrMap">
        <pc:chgData name="Shahbaz Sahi" userId="ec72c543-79d6-4727-b1d8-a8df72f18225" providerId="ADAL" clId="{25DB3101-CE1C-4033-9845-DCB7974CFCD7}" dt="2021-12-06T10:47:25.319" v="530" actId="26606"/>
        <pc:sldMkLst>
          <pc:docMk/>
          <pc:sldMk cId="1071327655" sldId="303"/>
        </pc:sldMkLst>
        <pc:spChg chg="mo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2" creationId="{AF5CED6C-9903-48F0-AFFA-E0F2643B56A2}"/>
          </ac:spMkLst>
        </pc:spChg>
        <pc:spChg chg="mo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3" creationId="{9CC2BABD-DA56-4C6B-BE62-BFACEFEC6E2F}"/>
          </ac:spMkLst>
        </pc:spChg>
        <pc:spChg chg="ad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71" creationId="{879A26B8-6C4E-452B-ADD3-ED324A7AB7E8}"/>
          </ac:spMkLst>
        </pc:spChg>
        <pc:spChg chg="ad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73" creationId="{9B4167E1-E2B0-4192-8DA2-6967DDFF87A5}"/>
          </ac:spMkLst>
        </pc:spChg>
        <pc:spChg chg="ad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75" creationId="{D03E4FEE-2E6A-44AB-B6BA-C1AD0CD6D93B}"/>
          </ac:spMkLst>
        </pc:spChg>
        <pc:spChg chg="add">
          <ac:chgData name="Shahbaz Sahi" userId="ec72c543-79d6-4727-b1d8-a8df72f18225" providerId="ADAL" clId="{25DB3101-CE1C-4033-9845-DCB7974CFCD7}" dt="2021-12-06T10:47:25.319" v="530" actId="26606"/>
          <ac:spMkLst>
            <pc:docMk/>
            <pc:sldMk cId="1071327655" sldId="303"/>
            <ac:spMk id="77" creationId="{0817EB59-13B3-43DA-9B91-A7CC174A6069}"/>
          </ac:spMkLst>
        </pc:spChg>
        <pc:picChg chg="add mod">
          <ac:chgData name="Shahbaz Sahi" userId="ec72c543-79d6-4727-b1d8-a8df72f18225" providerId="ADAL" clId="{25DB3101-CE1C-4033-9845-DCB7974CFCD7}" dt="2021-12-06T10:47:25.319" v="530" actId="26606"/>
          <ac:picMkLst>
            <pc:docMk/>
            <pc:sldMk cId="1071327655" sldId="303"/>
            <ac:picMk id="6146" creationId="{75D1DC7D-154A-4B3F-9ABE-285F02CBC5FD}"/>
          </ac:picMkLst>
        </pc:picChg>
      </pc:sldChg>
      <pc:sldChg chg="addSp delSp modSp new mod">
        <pc:chgData name="Shahbaz Sahi" userId="ec72c543-79d6-4727-b1d8-a8df72f18225" providerId="ADAL" clId="{25DB3101-CE1C-4033-9845-DCB7974CFCD7}" dt="2021-12-06T10:55:55.332" v="669" actId="20577"/>
        <pc:sldMkLst>
          <pc:docMk/>
          <pc:sldMk cId="1871325622" sldId="304"/>
        </pc:sldMkLst>
        <pc:spChg chg="mod">
          <ac:chgData name="Shahbaz Sahi" userId="ec72c543-79d6-4727-b1d8-a8df72f18225" providerId="ADAL" clId="{25DB3101-CE1C-4033-9845-DCB7974CFCD7}" dt="2021-12-06T10:49:59.100" v="550" actId="20577"/>
          <ac:spMkLst>
            <pc:docMk/>
            <pc:sldMk cId="1871325622" sldId="304"/>
            <ac:spMk id="2" creationId="{3DAE4536-EA35-4E87-ACEF-35E042096A34}"/>
          </ac:spMkLst>
        </pc:spChg>
        <pc:spChg chg="mod">
          <ac:chgData name="Shahbaz Sahi" userId="ec72c543-79d6-4727-b1d8-a8df72f18225" providerId="ADAL" clId="{25DB3101-CE1C-4033-9845-DCB7974CFCD7}" dt="2021-12-06T10:55:55.332" v="669" actId="20577"/>
          <ac:spMkLst>
            <pc:docMk/>
            <pc:sldMk cId="1871325622" sldId="304"/>
            <ac:spMk id="3" creationId="{A4C6008E-E995-445D-956F-1CB622F4EFC4}"/>
          </ac:spMkLst>
        </pc:spChg>
        <pc:spChg chg="add del">
          <ac:chgData name="Shahbaz Sahi" userId="ec72c543-79d6-4727-b1d8-a8df72f18225" providerId="ADAL" clId="{25DB3101-CE1C-4033-9845-DCB7974CFCD7}" dt="2021-12-06T10:50:41.336" v="568"/>
          <ac:spMkLst>
            <pc:docMk/>
            <pc:sldMk cId="1871325622" sldId="304"/>
            <ac:spMk id="4" creationId="{77BA680B-9CA8-4EF2-A5B4-782763AE747E}"/>
          </ac:spMkLst>
        </pc:spChg>
      </pc:sldChg>
      <pc:sldChg chg="addSp delSp modSp new mod setBg">
        <pc:chgData name="Shahbaz Sahi" userId="ec72c543-79d6-4727-b1d8-a8df72f18225" providerId="ADAL" clId="{25DB3101-CE1C-4033-9845-DCB7974CFCD7}" dt="2021-12-08T06:21:06.371" v="987" actId="27636"/>
        <pc:sldMkLst>
          <pc:docMk/>
          <pc:sldMk cId="1130022069" sldId="305"/>
        </pc:sldMkLst>
        <pc:spChg chg="mod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2" creationId="{5004D198-BEED-498C-A1B6-D7BD1BF11C8E}"/>
          </ac:spMkLst>
        </pc:spChg>
        <pc:spChg chg="mod">
          <ac:chgData name="Shahbaz Sahi" userId="ec72c543-79d6-4727-b1d8-a8df72f18225" providerId="ADAL" clId="{25DB3101-CE1C-4033-9845-DCB7974CFCD7}" dt="2021-12-08T06:21:06.371" v="987" actId="27636"/>
          <ac:spMkLst>
            <pc:docMk/>
            <pc:sldMk cId="1130022069" sldId="305"/>
            <ac:spMk id="3" creationId="{256677C4-174B-4AFC-8644-8B826FF7733E}"/>
          </ac:spMkLst>
        </pc:spChg>
        <pc:spChg chg="add del">
          <ac:chgData name="Shahbaz Sahi" userId="ec72c543-79d6-4727-b1d8-a8df72f18225" providerId="ADAL" clId="{25DB3101-CE1C-4033-9845-DCB7974CFCD7}" dt="2021-12-08T05:54:00.656" v="835"/>
          <ac:spMkLst>
            <pc:docMk/>
            <pc:sldMk cId="1130022069" sldId="305"/>
            <ac:spMk id="4" creationId="{BF242DB7-8AE7-46C1-BCE1-D327810D3B2D}"/>
          </ac:spMkLst>
        </pc:spChg>
        <pc:spChg chg="add del">
          <ac:chgData name="Shahbaz Sahi" userId="ec72c543-79d6-4727-b1d8-a8df72f18225" providerId="ADAL" clId="{25DB3101-CE1C-4033-9845-DCB7974CFCD7}" dt="2021-12-08T06:20:43.454" v="975"/>
          <ac:spMkLst>
            <pc:docMk/>
            <pc:sldMk cId="1130022069" sldId="305"/>
            <ac:spMk id="7" creationId="{445CAD94-D753-43C7-AAE3-0AC79EDB6122}"/>
          </ac:spMkLst>
        </pc:spChg>
        <pc:spChg chg="add del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11" creationId="{9ADDB9E1-AB12-462E-8E0D-83CA31C6EB7F}"/>
          </ac:spMkLst>
        </pc:spChg>
        <pc:spChg chg="add del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13" creationId="{214040EB-4842-44D5-9380-BDF41FB7BA8F}"/>
          </ac:spMkLst>
        </pc:spChg>
        <pc:spChg chg="add del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15" creationId="{0C076E08-C160-41E7-8D09-E2436B5917C9}"/>
          </ac:spMkLst>
        </pc:spChg>
        <pc:spChg chg="add del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17" creationId="{25A65B62-07C4-4876-A101-9C85F48A0257}"/>
          </ac:spMkLst>
        </pc:spChg>
        <pc:spChg chg="add del">
          <ac:chgData name="Shahbaz Sahi" userId="ec72c543-79d6-4727-b1d8-a8df72f18225" providerId="ADAL" clId="{25DB3101-CE1C-4033-9845-DCB7974CFCD7}" dt="2021-12-08T05:56:02.539" v="918" actId="26606"/>
          <ac:spMkLst>
            <pc:docMk/>
            <pc:sldMk cId="1130022069" sldId="305"/>
            <ac:spMk id="19" creationId="{D02BCE7C-4E97-4627-9FD1-DD7B633E558D}"/>
          </ac:spMkLst>
        </pc:spChg>
        <pc:picChg chg="add mod">
          <ac:chgData name="Shahbaz Sahi" userId="ec72c543-79d6-4727-b1d8-a8df72f18225" providerId="ADAL" clId="{25DB3101-CE1C-4033-9845-DCB7974CFCD7}" dt="2021-12-08T05:56:02.539" v="918" actId="26606"/>
          <ac:picMkLst>
            <pc:docMk/>
            <pc:sldMk cId="1130022069" sldId="305"/>
            <ac:picMk id="6" creationId="{A8A19020-7B73-463E-AF66-8B5E9ABF5F4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59DA7-0B73-41DC-85F5-C67CCCED20CB}" type="datetimeFigureOut">
              <a:rPr lang="en-PK" smtClean="0"/>
              <a:t>04/17/2022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05260-CD24-4250-950B-199366B99657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4221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605260-CD24-4250-950B-199366B99657}" type="slidenum">
              <a:rPr lang="en-PK" smtClean="0"/>
              <a:t>1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1674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7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8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32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1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40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35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88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6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1FA91BA-38C0-4383-B4B9-A2195C6DF3A4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ED698B2-2FD2-4835-A9EB-8C398913C6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360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flutter.dev/flutter/widgets/State-class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flutter.dev/cookbook/networking/fetch-data" TargetMode="External"/><Relationship Id="rId2" Type="http://schemas.openxmlformats.org/officeDocument/2006/relationships/hyperlink" Target="https://pub.dev/packages/htt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dart.dev/stable/2.15.0/dart-convert/jsonDecode.html" TargetMode="External"/><Relationship Id="rId2" Type="http://schemas.openxmlformats.org/officeDocument/2006/relationships/hyperlink" Target="https://api.dart.dev/stable/2.15.0/dart-convert/dart-convert-library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ub.dev/packages/geolocato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795CF-5F70-4821-BB11-0B2B8FCC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1AC31-0B6C-4781-BA06-16BE17F8A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9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7BAD-31F6-41B2-A2BF-0F391C95E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9243" y="1419225"/>
            <a:ext cx="6798608" cy="2085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CSE-4078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Application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0C33F-917B-4CFC-857C-9926D5D27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9243" y="3505095"/>
            <a:ext cx="6798608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Lectures – </a:t>
            </a:r>
            <a:r>
              <a:rPr lang="en-US">
                <a:solidFill>
                  <a:srgbClr val="EBEBEB"/>
                </a:solidFill>
              </a:rPr>
              <a:t>Week 8-9</a:t>
            </a:r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Sara Masood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856AB1A3-B8D0-4CE1-A1FA-91DCCE7E7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299" y="2010616"/>
            <a:ext cx="3058835" cy="30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65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975B-FA65-4BBB-834F-7DE40F1E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programming: futures, async, await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3481-789C-42FB-8C48-EA11F308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24000" lvl="1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Future&lt;void&gt; </a:t>
            </a:r>
            <a:r>
              <a:rPr lang="en-US" sz="2000" b="1" dirty="0" err="1">
                <a:latin typeface="Consolas" panose="020B0609020204030204" pitchFamily="49" charset="0"/>
              </a:rPr>
              <a:t>printOrderMessage</a:t>
            </a:r>
            <a:r>
              <a:rPr lang="en-US" sz="2000" b="1" dirty="0">
                <a:latin typeface="Consolas" panose="020B0609020204030204" pitchFamily="49" charset="0"/>
              </a:rPr>
              <a:t>() async {</a:t>
            </a:r>
          </a:p>
          <a:p>
            <a:pPr marL="324000" lvl="1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print('Awaiting user order...');</a:t>
            </a:r>
          </a:p>
          <a:p>
            <a:pPr marL="324000" lvl="1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var order = await </a:t>
            </a:r>
            <a:r>
              <a:rPr lang="en-US" sz="2000" b="1" dirty="0" err="1">
                <a:latin typeface="Consolas" panose="020B0609020204030204" pitchFamily="49" charset="0"/>
              </a:rPr>
              <a:t>fetchUserOrder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</a:p>
          <a:p>
            <a:pPr marL="324000" lvl="1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print('Your order is: $order');</a:t>
            </a:r>
          </a:p>
          <a:p>
            <a:pPr marL="324000" lvl="1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  <a:endParaRPr lang="en-PK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64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2B62-7E87-4E34-B1AA-8C05A9AC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state for a </a:t>
            </a:r>
            <a:r>
              <a:rPr lang="en-US" dirty="0" err="1"/>
              <a:t>StatefulWidget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020DE-6753-4983-AF20-970FEBA7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State is information that </a:t>
            </a:r>
          </a:p>
          <a:p>
            <a:pPr lvl="1"/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can be read synchronously when the widget is built</a:t>
            </a:r>
          </a:p>
          <a:p>
            <a:pPr lvl="1"/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might change during the lifetime of the widget.</a:t>
            </a:r>
          </a:p>
          <a:p>
            <a:r>
              <a:rPr lang="en-US" sz="2000" b="0" i="0" u="none" strike="noStrike" dirty="0">
                <a:solidFill>
                  <a:srgbClr val="0175C2"/>
                </a:solidFill>
                <a:effectLst/>
                <a:latin typeface="Roboto" panose="02000000000000000000" pitchFamily="2" charset="0"/>
                <a:hlinkClick r:id="rId2"/>
              </a:rPr>
              <a:t>State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objects have the different lifecycle</a:t>
            </a:r>
          </a:p>
          <a:p>
            <a:r>
              <a:rPr lang="en-US" sz="2000" dirty="0">
                <a:hlinkClick r:id="rId2"/>
              </a:rPr>
              <a:t>State class - widgets library - Dart API (</a:t>
            </a:r>
            <a:r>
              <a:rPr lang="en-US" sz="2000" dirty="0" err="1">
                <a:hlinkClick r:id="rId2"/>
              </a:rPr>
              <a:t>flutter.dev</a:t>
            </a:r>
            <a:r>
              <a:rPr lang="en-US" sz="2000" dirty="0">
                <a:hlinkClick r:id="rId2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525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850E-1BB3-4868-8682-12366FC3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state for a </a:t>
            </a:r>
            <a:r>
              <a:rPr lang="en-US" dirty="0" err="1"/>
              <a:t>StatefulWidget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EC83-E820-4D50-8403-C2A5944D6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900" dirty="0" err="1"/>
              <a:t>initState</a:t>
            </a:r>
            <a:r>
              <a:rPr lang="en-US" sz="1900" dirty="0"/>
              <a:t>() → void</a:t>
            </a:r>
          </a:p>
          <a:p>
            <a:pPr lvl="1"/>
            <a:r>
              <a:rPr lang="en-US" sz="1700" dirty="0"/>
              <a:t>Called when this object is inserted into the tree</a:t>
            </a:r>
          </a:p>
          <a:p>
            <a:r>
              <a:rPr lang="en-US" sz="1900" dirty="0"/>
              <a:t>activate() → void</a:t>
            </a:r>
          </a:p>
          <a:p>
            <a:pPr lvl="1"/>
            <a:r>
              <a:rPr lang="en-US" sz="1700" dirty="0"/>
              <a:t>Called when this object is reinserted into the tree after having been removed via deactivate</a:t>
            </a:r>
          </a:p>
          <a:p>
            <a:r>
              <a:rPr lang="en-US" sz="1900" dirty="0"/>
              <a:t>build(</a:t>
            </a:r>
            <a:r>
              <a:rPr lang="en-US" sz="1900" dirty="0" err="1"/>
              <a:t>BuildContext</a:t>
            </a:r>
            <a:r>
              <a:rPr lang="en-US" sz="1900" dirty="0"/>
              <a:t> context) → Widget</a:t>
            </a:r>
          </a:p>
          <a:p>
            <a:pPr lvl="1"/>
            <a:r>
              <a:rPr lang="en-US" sz="1700" dirty="0"/>
              <a:t>Describes the part of the user interface represented by this widget, set </a:t>
            </a:r>
            <a:r>
              <a:rPr lang="en-US" sz="1700" dirty="0" err="1"/>
              <a:t>stae</a:t>
            </a:r>
            <a:r>
              <a:rPr lang="en-US" sz="1700" dirty="0"/>
              <a:t> </a:t>
            </a:r>
            <a:r>
              <a:rPr lang="en-US" sz="1700"/>
              <a:t>method call</a:t>
            </a:r>
            <a:endParaRPr lang="en-US" sz="1700" dirty="0"/>
          </a:p>
          <a:p>
            <a:r>
              <a:rPr lang="en-US" sz="1900" dirty="0"/>
              <a:t>deactivate() → void</a:t>
            </a:r>
          </a:p>
          <a:p>
            <a:pPr lvl="1"/>
            <a:r>
              <a:rPr lang="en-US" sz="1700" dirty="0"/>
              <a:t>Called when this object is removed from the tree</a:t>
            </a:r>
          </a:p>
          <a:p>
            <a:r>
              <a:rPr lang="en-US" sz="1900" dirty="0"/>
              <a:t>dispose() → void</a:t>
            </a:r>
          </a:p>
          <a:p>
            <a:pPr lvl="1"/>
            <a:r>
              <a:rPr lang="en-US" sz="1700" dirty="0"/>
              <a:t>Called when this object is removed from the tree permanently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87378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5C42-9A70-4F36-9512-14106FC9D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  <a:r>
              <a:rPr lang="en-US" sz="2000" dirty="0"/>
              <a:t>s</a:t>
            </a:r>
            <a:endParaRPr lang="en-PK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608A3-D098-41E4-BAEA-D2C54A5E3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9757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5DCC41-A754-4021-A2BF-DF219C194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tx2"/>
                </a:solidFill>
              </a:rPr>
              <a:t>API (Application Program Interface)</a:t>
            </a:r>
            <a:endParaRPr lang="en-PK">
              <a:solidFill>
                <a:schemeClr val="tx2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4A27422-6468-4EA7-AE43-9791E5655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n-US" sz="2000" dirty="0"/>
              <a:t>An API is a set of routines, protocols, and tools for building software applications.</a:t>
            </a:r>
          </a:p>
          <a:p>
            <a:r>
              <a:rPr lang="en-US" sz="2000" dirty="0"/>
              <a:t>You must have API Keys.</a:t>
            </a:r>
          </a:p>
          <a:p>
            <a:endParaRPr lang="en-PK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28D2877-15D1-49F7-BED1-86FC9560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654935"/>
            <a:ext cx="6735272" cy="336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085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Rectangle 7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5B5BC-1BEA-4AD3-90B8-02A637E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API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2073" name="Rectangle 7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74" name="Content Placeholder 2053">
            <a:extLst>
              <a:ext uri="{FF2B5EF4-FFF2-40B4-BE49-F238E27FC236}">
                <a16:creationId xmlns:a16="http://schemas.microsoft.com/office/drawing/2014/main" id="{81970768-1D31-41F9-BEB5-624E0184A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CE3E9A8-A08D-4946-965F-69722674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2960" y="1250819"/>
            <a:ext cx="8026608" cy="49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241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DADF-F926-4F48-9CF7-E193ABFE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Get weather API Key</a:t>
            </a:r>
            <a:endParaRPr lang="en-PK" dirty="0">
              <a:solidFill>
                <a:srgbClr val="FFFFFF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E661D03-4DD4-45E7-A047-ED722E82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EF0D1A-59B2-47B0-84B6-09379A519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789956"/>
            <a:ext cx="4962525" cy="27914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5F-11AC-4DA6-8751-AFEC6904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Weather API – </a:t>
            </a:r>
            <a:r>
              <a:rPr lang="en-US" dirty="0" err="1">
                <a:hlinkClick r:id="rId3"/>
              </a:rPr>
              <a:t>OpenWeatherMap</a:t>
            </a:r>
            <a:r>
              <a:rPr lang="en-US" dirty="0"/>
              <a:t> and create get API key.</a:t>
            </a:r>
          </a:p>
          <a:p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57000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8DADF-F926-4F48-9CF7-E193ABFE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http package</a:t>
            </a:r>
            <a:endParaRPr lang="en-PK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2155F-11AC-4DA6-8751-AFEC6904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975348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A composable, Future-based library for making HTTP requests.</a:t>
            </a:r>
          </a:p>
          <a:p>
            <a:pPr algn="l"/>
            <a:r>
              <a:rPr lang="en-US" sz="2000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This package contains a set of high-level functions and classes that make it easy to consume HTTP resources.</a:t>
            </a:r>
          </a:p>
          <a:p>
            <a:r>
              <a:rPr lang="en-US" sz="2000" dirty="0"/>
              <a:t>Installing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		dependencies: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  			http: ^0.13.4</a:t>
            </a:r>
          </a:p>
          <a:p>
            <a:pPr marL="0" indent="0" algn="l">
              <a:buNone/>
            </a:pPr>
            <a:endParaRPr lang="en-US" sz="900" b="1" i="0" dirty="0">
              <a:solidFill>
                <a:srgbClr val="4A4A4A"/>
              </a:solidFill>
              <a:effectLst/>
              <a:latin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fr-FR" sz="2000" b="1" i="0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		import '</a:t>
            </a:r>
            <a:r>
              <a:rPr lang="fr-FR" sz="2000" b="1" i="0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package:http</a:t>
            </a:r>
            <a:r>
              <a:rPr lang="fr-FR" sz="2000" b="1" i="0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fr-FR" sz="2000" b="1" i="0" dirty="0" err="1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http.dart</a:t>
            </a:r>
            <a:r>
              <a:rPr lang="fr-FR" sz="2000" b="1" i="0" dirty="0">
                <a:solidFill>
                  <a:srgbClr val="4A4A4A"/>
                </a:solidFill>
                <a:effectLst/>
                <a:latin typeface="Consolas" panose="020B0609020204030204" pitchFamily="49" charset="0"/>
              </a:rPr>
              <a:t>’ as http;</a:t>
            </a:r>
            <a:endParaRPr lang="en-US" sz="2000" dirty="0">
              <a:hlinkClick r:id="rId2"/>
            </a:endParaRPr>
          </a:p>
          <a:p>
            <a:r>
              <a:rPr lang="en-US" sz="2000" dirty="0">
                <a:hlinkClick r:id="rId2"/>
              </a:rPr>
              <a:t>http | Dart Package (</a:t>
            </a:r>
            <a:r>
              <a:rPr lang="en-US" sz="2000" dirty="0" err="1">
                <a:hlinkClick r:id="rId2"/>
              </a:rPr>
              <a:t>pub.dev</a:t>
            </a:r>
            <a:r>
              <a:rPr lang="en-US" sz="2000" dirty="0">
                <a:hlinkClick r:id="rId2"/>
              </a:rPr>
              <a:t>)</a:t>
            </a:r>
            <a:endParaRPr lang="en-US" sz="2000" dirty="0">
              <a:hlinkClick r:id="rId3"/>
            </a:endParaRPr>
          </a:p>
          <a:p>
            <a:r>
              <a:rPr lang="en-US" sz="2000" dirty="0">
                <a:hlinkClick r:id="rId3"/>
              </a:rPr>
              <a:t>Fetch data from the internet | Flutter</a:t>
            </a:r>
            <a:endParaRPr lang="en-PK" sz="2000" dirty="0"/>
          </a:p>
        </p:txBody>
      </p:sp>
    </p:spTree>
    <p:extLst>
      <p:ext uri="{BB962C8B-B14F-4D97-AF65-F5344CB8AC3E}">
        <p14:creationId xmlns:p14="http://schemas.microsoft.com/office/powerpoint/2010/main" val="248534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2BDD1-C395-405E-A9B2-B2219C04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Using http package - </a:t>
            </a:r>
            <a:r>
              <a:rPr lang="en-US" dirty="0"/>
              <a:t>Make a network request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AF85-FA3E-490E-9741-EEF80758E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Future&lt;</a:t>
            </a:r>
            <a:r>
              <a:rPr lang="en-US" sz="2000" b="1" dirty="0" err="1">
                <a:latin typeface="Consolas" panose="020B0609020204030204" pitchFamily="49" charset="0"/>
              </a:rPr>
              <a:t>http.Response</a:t>
            </a:r>
            <a:r>
              <a:rPr lang="en-US" sz="2000" b="1" dirty="0">
                <a:latin typeface="Consolas" panose="020B0609020204030204" pitchFamily="49" charset="0"/>
              </a:rPr>
              <a:t>&gt; </a:t>
            </a:r>
            <a:r>
              <a:rPr lang="en-US" sz="2000" b="1" dirty="0" err="1">
                <a:latin typeface="Consolas" panose="020B0609020204030204" pitchFamily="49" charset="0"/>
              </a:rPr>
              <a:t>fetchWeather</a:t>
            </a:r>
            <a:r>
              <a:rPr lang="en-US" sz="2000" b="1" dirty="0">
                <a:latin typeface="Consolas" panose="020B0609020204030204" pitchFamily="49" charset="0"/>
              </a:rPr>
              <a:t>() async {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return await </a:t>
            </a:r>
            <a:r>
              <a:rPr lang="en-US" sz="2000" b="1" dirty="0" err="1">
                <a:latin typeface="Consolas" panose="020B0609020204030204" pitchFamily="49" charset="0"/>
              </a:rPr>
              <a:t>http.get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Uri.parse</a:t>
            </a:r>
            <a:r>
              <a:rPr lang="en-US" sz="2000" b="1" dirty="0">
                <a:latin typeface="Consolas" panose="020B0609020204030204" pitchFamily="49" charset="0"/>
              </a:rPr>
              <a:t>(' api.openweathermap.org/data/2.5/</a:t>
            </a:r>
            <a:r>
              <a:rPr lang="en-US" sz="2000" b="1" dirty="0" err="1">
                <a:latin typeface="Consolas" panose="020B0609020204030204" pitchFamily="49" charset="0"/>
              </a:rPr>
              <a:t>weather?q</a:t>
            </a:r>
            <a:r>
              <a:rPr lang="en-US" sz="2000" b="1" dirty="0">
                <a:latin typeface="Consolas" panose="020B0609020204030204" pitchFamily="49" charset="0"/>
              </a:rPr>
              <a:t>={city name}&amp;</a:t>
            </a:r>
            <a:r>
              <a:rPr lang="en-US" sz="2000" b="1" dirty="0" err="1">
                <a:latin typeface="Consolas" panose="020B0609020204030204" pitchFamily="49" charset="0"/>
              </a:rPr>
              <a:t>appid</a:t>
            </a:r>
            <a:r>
              <a:rPr lang="en-US" sz="2000" b="1" dirty="0">
                <a:latin typeface="Consolas" panose="020B0609020204030204" pitchFamily="49" charset="0"/>
              </a:rPr>
              <a:t>={</a:t>
            </a:r>
            <a:r>
              <a:rPr lang="en-US" sz="2000" b="1" dirty="0" err="1">
                <a:latin typeface="Consolas" panose="020B0609020204030204" pitchFamily="49" charset="0"/>
              </a:rPr>
              <a:t>API_key</a:t>
            </a:r>
            <a:r>
              <a:rPr lang="en-US" sz="2000" b="1" dirty="0">
                <a:latin typeface="Consolas" panose="020B0609020204030204" pitchFamily="49" charset="0"/>
              </a:rPr>
              <a:t>}'));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b="1" dirty="0">
              <a:latin typeface="Consolas" panose="020B0609020204030204" pitchFamily="49" charset="0"/>
            </a:endParaRPr>
          </a:p>
          <a:p>
            <a:r>
              <a:rPr lang="en-US" sz="2000" dirty="0"/>
              <a:t>The </a:t>
            </a:r>
            <a:r>
              <a:rPr lang="en-US" sz="2000" dirty="0" err="1"/>
              <a:t>http.Response</a:t>
            </a:r>
            <a:r>
              <a:rPr lang="en-US" sz="2000" dirty="0"/>
              <a:t> class contains the data received from a successful http call.</a:t>
            </a:r>
          </a:p>
          <a:p>
            <a:pPr marL="0" indent="0">
              <a:buNone/>
            </a:pPr>
            <a:endParaRPr lang="en-PK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6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F5B2-1946-4493-B25F-4C862ECE4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response code and body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D08CE-ACCC-4D9C-9770-165E46057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Get the response body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response.body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400" dirty="0"/>
              <a:t>Get the </a:t>
            </a:r>
            <a:r>
              <a:rPr lang="en-US" sz="2400" dirty="0" err="1"/>
              <a:t>resoonse</a:t>
            </a:r>
            <a:r>
              <a:rPr lang="en-US" sz="2400" dirty="0"/>
              <a:t> code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response.statusCode</a:t>
            </a:r>
            <a:endParaRPr lang="en-PK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8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AAA36-51F6-46F1-9A1F-407211888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of the Module</a:t>
            </a:r>
            <a:endParaRPr lang="en-PK" dirty="0"/>
          </a:p>
        </p:txBody>
      </p:sp>
      <p:pic>
        <p:nvPicPr>
          <p:cNvPr id="4" name="Picture 2" descr="Finished App">
            <a:extLst>
              <a:ext uri="{FF2B5EF4-FFF2-40B4-BE49-F238E27FC236}">
                <a16:creationId xmlns:a16="http://schemas.microsoft.com/office/drawing/2014/main" id="{5A0DBACC-9C43-4136-A25E-950A134F8902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33" y="2042077"/>
            <a:ext cx="2230533" cy="440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27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006F-4CAC-4CA9-8AEB-0370032D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codes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B8029-1728-41E6-BA37-652183AF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Informational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(100–199)</a:t>
            </a:r>
          </a:p>
          <a:p>
            <a:r>
              <a:rPr lang="fr-FR" dirty="0" err="1"/>
              <a:t>Successful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(200–299)</a:t>
            </a:r>
          </a:p>
          <a:p>
            <a:r>
              <a:rPr lang="fr-FR" dirty="0"/>
              <a:t>Redirection messages (300–399)</a:t>
            </a:r>
          </a:p>
          <a:p>
            <a:r>
              <a:rPr lang="fr-FR" dirty="0"/>
              <a:t>Client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(400–499)</a:t>
            </a:r>
          </a:p>
          <a:p>
            <a:r>
              <a:rPr lang="fr-FR" dirty="0"/>
              <a:t>Server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responses</a:t>
            </a:r>
            <a:r>
              <a:rPr lang="fr-FR" dirty="0"/>
              <a:t> (500–599)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0405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5CED6C-9903-48F0-AFFA-E0F2643B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JSON (JavaScript Object Notation)</a:t>
            </a:r>
            <a:endParaRPr lang="en-PK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BABD-DA56-4C6B-BE62-BFACEFEC6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7" y="2254102"/>
            <a:ext cx="4947221" cy="36503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'{"name":"John", "age":30, "car":null}'</a:t>
            </a:r>
          </a:p>
          <a:p>
            <a:r>
              <a:rPr lang="en-US">
                <a:solidFill>
                  <a:srgbClr val="FFFFFF"/>
                </a:solidFill>
              </a:rPr>
              <a:t>It defines an object with 3 properties: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name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age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car</a:t>
            </a:r>
            <a:endParaRPr lang="en-PK">
              <a:solidFill>
                <a:srgbClr val="FFFFFF"/>
              </a:solidFill>
            </a:endParaRP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75D1DC7D-154A-4B3F-9ABE-285F02CBC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8084" y="1102472"/>
            <a:ext cx="4952475" cy="466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2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4536-EA35-4E87-ACEF-35E04209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the json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008E-E995-445D-956F-1CB622F4E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dart:convert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 library</a:t>
            </a:r>
          </a:p>
          <a:p>
            <a:pPr lvl="1"/>
            <a:r>
              <a:rPr lang="en-US" sz="1800" dirty="0" err="1">
                <a:hlinkClick r:id="rId2"/>
              </a:rPr>
              <a:t>dart:convert</a:t>
            </a:r>
            <a:r>
              <a:rPr lang="en-US" sz="1800" dirty="0">
                <a:hlinkClick r:id="rId2"/>
              </a:rPr>
              <a:t> library - Dart API</a:t>
            </a:r>
            <a:endParaRPr lang="en-US" sz="1800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import '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dart:convert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’;</a:t>
            </a:r>
          </a:p>
          <a:p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Use the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jsonDecode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function</a:t>
            </a:r>
          </a:p>
          <a:p>
            <a:pPr lvl="1"/>
            <a:r>
              <a:rPr lang="en-US" sz="1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Parses the string and returns the resulting Json object.</a:t>
            </a:r>
          </a:p>
          <a:p>
            <a:pPr lvl="1"/>
            <a:r>
              <a:rPr lang="en-US" sz="1800" b="1" dirty="0">
                <a:solidFill>
                  <a:srgbClr val="111111"/>
                </a:solidFill>
                <a:latin typeface="Consolas" panose="020B0609020204030204" pitchFamily="49" charset="0"/>
              </a:rPr>
              <a:t>v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ar longitude =  </a:t>
            </a:r>
            <a:r>
              <a:rPr lang="en-US" sz="1800" b="1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jsonDecode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(data)[‘</a:t>
            </a:r>
            <a:r>
              <a:rPr lang="en-US" sz="1800" b="1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coord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’][‘</a:t>
            </a:r>
            <a:r>
              <a:rPr lang="en-US" sz="1800" b="1" i="0" dirty="0" err="1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lon</a:t>
            </a:r>
            <a:r>
              <a:rPr lang="en-US" sz="1800" b="1" i="0" dirty="0"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’];</a:t>
            </a:r>
          </a:p>
          <a:p>
            <a:pPr lvl="1"/>
            <a:r>
              <a:rPr lang="en-US" sz="1800" dirty="0" err="1">
                <a:hlinkClick r:id="rId3"/>
              </a:rPr>
              <a:t>jsonDecode</a:t>
            </a:r>
            <a:r>
              <a:rPr lang="en-US" sz="1800" dirty="0">
                <a:hlinkClick r:id="rId3"/>
              </a:rPr>
              <a:t> function - </a:t>
            </a:r>
            <a:r>
              <a:rPr lang="en-US" sz="1800" dirty="0" err="1">
                <a:hlinkClick r:id="rId3"/>
              </a:rPr>
              <a:t>dart:convert</a:t>
            </a:r>
            <a:r>
              <a:rPr lang="en-US" sz="1800" dirty="0">
                <a:hlinkClick r:id="rId3"/>
              </a:rPr>
              <a:t> library - Dart API</a:t>
            </a:r>
            <a:br>
              <a:rPr lang="en-US" sz="1400" dirty="0"/>
            </a:br>
            <a:endParaRPr lang="en-US" sz="14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325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E505-C166-492F-A3C5-F432F9A6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Location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87B6A-793E-4DFA-B7B9-BDFB387E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 the package </a:t>
            </a:r>
            <a:r>
              <a:rPr lang="en-US" sz="2000" dirty="0" err="1"/>
              <a:t>GeoLocator</a:t>
            </a:r>
            <a:endParaRPr lang="en-US" sz="2000" dirty="0"/>
          </a:p>
          <a:p>
            <a:pPr lvl="1"/>
            <a:r>
              <a:rPr lang="en-US" sz="1800" dirty="0">
                <a:hlinkClick r:id="rId2"/>
              </a:rPr>
              <a:t>geolocator | Flutter Package (</a:t>
            </a:r>
            <a:r>
              <a:rPr lang="en-US" sz="1800" dirty="0" err="1">
                <a:hlinkClick r:id="rId2"/>
              </a:rPr>
              <a:t>pub.dev</a:t>
            </a:r>
            <a:r>
              <a:rPr lang="en-US" sz="1800" dirty="0">
                <a:hlinkClick r:id="rId2"/>
              </a:rPr>
              <a:t>)</a:t>
            </a:r>
            <a:endParaRPr lang="en-US" sz="1800" dirty="0"/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dependencies: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  geolocator: ^8.0.0</a:t>
            </a:r>
          </a:p>
          <a:p>
            <a:pPr marL="0" indent="0">
              <a:buNone/>
            </a:pPr>
            <a:r>
              <a:rPr lang="it-IT" sz="2000" b="1" dirty="0">
                <a:latin typeface="Consolas" panose="020B0609020204030204" pitchFamily="49" charset="0"/>
              </a:rPr>
              <a:t>import 'package:geolocator/geolocator.dart';</a:t>
            </a:r>
            <a:endParaRPr lang="en-PK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8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D7C34-5754-437A-87BD-626A1EC3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location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FD437-DD4F-4974-92E1-03E5A2C8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Current location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Position </a:t>
            </a:r>
            <a:r>
              <a:rPr lang="en-US" sz="2000" b="1" dirty="0" err="1">
                <a:latin typeface="Consolas" panose="020B0609020204030204" pitchFamily="49" charset="0"/>
              </a:rPr>
              <a:t>position</a:t>
            </a:r>
            <a:r>
              <a:rPr lang="en-US" sz="2000" b="1" dirty="0">
                <a:latin typeface="Consolas" panose="020B0609020204030204" pitchFamily="49" charset="0"/>
              </a:rPr>
              <a:t> = await </a:t>
            </a:r>
            <a:r>
              <a:rPr lang="en-US" sz="2000" b="1" dirty="0" err="1">
                <a:latin typeface="Consolas" panose="020B0609020204030204" pitchFamily="49" charset="0"/>
              </a:rPr>
              <a:t>Geolocator.getCurrentPosition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 err="1">
                <a:latin typeface="Consolas" panose="020B0609020204030204" pitchFamily="49" charset="0"/>
              </a:rPr>
              <a:t>desiredAccuracy</a:t>
            </a:r>
            <a:r>
              <a:rPr lang="en-US" sz="2000" b="1" dirty="0">
                <a:latin typeface="Consolas" panose="020B0609020204030204" pitchFamily="49" charset="0"/>
              </a:rPr>
              <a:t>: </a:t>
            </a:r>
            <a:r>
              <a:rPr lang="en-US" sz="2000" b="1" dirty="0" err="1">
                <a:latin typeface="Consolas" panose="020B0609020204030204" pitchFamily="49" charset="0"/>
              </a:rPr>
              <a:t>LocationAccuracy.high</a:t>
            </a:r>
            <a:r>
              <a:rPr lang="en-US" sz="2000" b="1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sz="2000" dirty="0"/>
          </a:p>
          <a:p>
            <a:pPr algn="l"/>
            <a:r>
              <a:rPr lang="en-US" sz="2000" dirty="0"/>
              <a:t>Last known location</a:t>
            </a: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</a:rPr>
              <a:t>Position </a:t>
            </a:r>
            <a:r>
              <a:rPr lang="en-US" sz="2000" b="1" dirty="0" err="1">
                <a:latin typeface="Consolas" panose="020B0609020204030204" pitchFamily="49" charset="0"/>
              </a:rPr>
              <a:t>position</a:t>
            </a:r>
            <a:r>
              <a:rPr lang="en-US" sz="2000" b="1" dirty="0">
                <a:latin typeface="Consolas" panose="020B0609020204030204" pitchFamily="49" charset="0"/>
              </a:rPr>
              <a:t> = await </a:t>
            </a:r>
            <a:r>
              <a:rPr lang="en-US" sz="2000" b="1" dirty="0" err="1">
                <a:latin typeface="Consolas" panose="020B0609020204030204" pitchFamily="49" charset="0"/>
              </a:rPr>
              <a:t>Geolocator.getLastKnownPosition</a:t>
            </a:r>
            <a:r>
              <a:rPr lang="en-US" sz="2000" b="1" dirty="0">
                <a:latin typeface="Consolas" panose="020B0609020204030204" pitchFamily="49" charset="0"/>
              </a:rPr>
              <a:t>();</a:t>
            </a:r>
            <a:br>
              <a:rPr lang="en-US" sz="2000" dirty="0"/>
            </a:br>
            <a:br>
              <a:rPr lang="en-US" dirty="0"/>
            </a:br>
            <a:endParaRPr lang="en-PK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1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D198-BEED-498C-A1B6-D7BD1BF11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Adding permissions to android manifest </a:t>
            </a:r>
            <a:endParaRPr lang="en-PK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677C4-174B-4AFC-8644-8B826FF77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957750"/>
            <a:ext cx="11029614" cy="21210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Go to </a:t>
            </a:r>
            <a:r>
              <a:rPr lang="en-US" sz="1700" dirty="0">
                <a:latin typeface="Consolas" panose="020B0609020204030204" pitchFamily="49" charset="0"/>
              </a:rPr>
              <a:t>android &gt; app &gt; </a:t>
            </a:r>
            <a:r>
              <a:rPr lang="en-US" sz="1700" dirty="0" err="1">
                <a:latin typeface="Consolas" panose="020B0609020204030204" pitchFamily="49" charset="0"/>
              </a:rPr>
              <a:t>src</a:t>
            </a:r>
            <a:r>
              <a:rPr lang="en-US" sz="1700" dirty="0">
                <a:latin typeface="Consolas" panose="020B0609020204030204" pitchFamily="49" charset="0"/>
              </a:rPr>
              <a:t> &gt; main &gt; AndroidMenifest.xml  </a:t>
            </a:r>
            <a:r>
              <a:rPr lang="en-US" sz="1700" dirty="0"/>
              <a:t>and add following permissions (like added in below-given picture)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Consolas" panose="020B0609020204030204" pitchFamily="49" charset="0"/>
              </a:rPr>
              <a:t>Location Permission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latin typeface="Consolas" panose="020B0609020204030204" pitchFamily="49" charset="0"/>
              </a:rPr>
              <a:t>&lt;uses-permission </a:t>
            </a:r>
            <a:r>
              <a:rPr lang="en-US" sz="1700" dirty="0" err="1">
                <a:latin typeface="Consolas" panose="020B0609020204030204" pitchFamily="49" charset="0"/>
              </a:rPr>
              <a:t>android:name</a:t>
            </a:r>
            <a:r>
              <a:rPr lang="en-US" sz="1700" dirty="0">
                <a:latin typeface="Consolas" panose="020B0609020204030204" pitchFamily="49" charset="0"/>
              </a:rPr>
              <a:t>="</a:t>
            </a:r>
            <a:r>
              <a:rPr lang="en-US" sz="1700" dirty="0" err="1">
                <a:latin typeface="Consolas" panose="020B0609020204030204" pitchFamily="49" charset="0"/>
              </a:rPr>
              <a:t>android.permission.ACCESS_COARSE_LOCATION</a:t>
            </a:r>
            <a:r>
              <a:rPr lang="en-US" sz="1700" dirty="0">
                <a:latin typeface="Consolas" panose="020B0609020204030204" pitchFamily="49" charset="0"/>
              </a:rPr>
              <a:t>" /&gt;</a:t>
            </a:r>
          </a:p>
          <a:p>
            <a:pPr lvl="2">
              <a:lnSpc>
                <a:spcPct val="90000"/>
              </a:lnSpc>
            </a:pPr>
            <a:r>
              <a:rPr lang="en-US" sz="1700" dirty="0">
                <a:latin typeface="Consolas" panose="020B0609020204030204" pitchFamily="49" charset="0"/>
              </a:rPr>
              <a:t>&lt;uses-permission </a:t>
            </a:r>
            <a:r>
              <a:rPr lang="en-US" sz="1700" dirty="0" err="1">
                <a:latin typeface="Consolas" panose="020B0609020204030204" pitchFamily="49" charset="0"/>
              </a:rPr>
              <a:t>android:name</a:t>
            </a:r>
            <a:r>
              <a:rPr lang="en-US" sz="1700" dirty="0">
                <a:latin typeface="Consolas" panose="020B0609020204030204" pitchFamily="49" charset="0"/>
              </a:rPr>
              <a:t>="</a:t>
            </a:r>
            <a:r>
              <a:rPr lang="en-US" sz="1700" dirty="0" err="1">
                <a:latin typeface="Consolas" panose="020B0609020204030204" pitchFamily="49" charset="0"/>
              </a:rPr>
              <a:t>android.permission.ACCESS_FINE_LOCATION</a:t>
            </a:r>
            <a:r>
              <a:rPr lang="en-US" sz="1700" dirty="0">
                <a:latin typeface="Consolas" panose="020B0609020204030204" pitchFamily="49" charset="0"/>
              </a:rPr>
              <a:t>" /&gt;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Consolas" panose="020B0609020204030204" pitchFamily="49" charset="0"/>
              </a:rPr>
              <a:t>Internet permission</a:t>
            </a:r>
          </a:p>
          <a:p>
            <a:pPr lvl="2">
              <a:lnSpc>
                <a:spcPct val="90000"/>
              </a:lnSpc>
            </a:pPr>
            <a:r>
              <a:rPr lang="fr-FR" sz="1700" dirty="0">
                <a:latin typeface="Consolas" panose="020B0609020204030204" pitchFamily="49" charset="0"/>
              </a:rPr>
              <a:t>&lt;uses-permission </a:t>
            </a:r>
            <a:r>
              <a:rPr lang="fr-FR" sz="1700" dirty="0" err="1">
                <a:latin typeface="Consolas" panose="020B0609020204030204" pitchFamily="49" charset="0"/>
              </a:rPr>
              <a:t>android:name</a:t>
            </a:r>
            <a:r>
              <a:rPr lang="fr-FR" sz="1700" dirty="0">
                <a:latin typeface="Consolas" panose="020B0609020204030204" pitchFamily="49" charset="0"/>
              </a:rPr>
              <a:t>="</a:t>
            </a:r>
            <a:r>
              <a:rPr lang="fr-FR" sz="1700" dirty="0" err="1">
                <a:latin typeface="Consolas" panose="020B0609020204030204" pitchFamily="49" charset="0"/>
              </a:rPr>
              <a:t>android.permission.INTERNET</a:t>
            </a:r>
            <a:r>
              <a:rPr lang="fr-FR" sz="1700" dirty="0">
                <a:latin typeface="Consolas" panose="020B0609020204030204" pitchFamily="49" charset="0"/>
              </a:rPr>
              <a:t>"/&gt;</a:t>
            </a:r>
            <a:endParaRPr lang="en-PK" sz="1700" dirty="0">
              <a:latin typeface="Consolas" panose="020B0609020204030204" pitchFamily="49" charset="0"/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8A19020-7B73-463E-AF66-8B5E9ABF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6" y="4239642"/>
            <a:ext cx="11316842" cy="200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9B6F-C2EA-4A49-B832-5B287F21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permission for location services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53B61-F1D1-4671-A32B-5DBF1A771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Checking the permission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LocationPermission</a:t>
            </a:r>
            <a:r>
              <a:rPr lang="en-US" sz="2000" dirty="0">
                <a:latin typeface="Consolas" panose="020B0609020204030204" pitchFamily="49" charset="0"/>
              </a:rPr>
              <a:t> permission = await </a:t>
            </a:r>
            <a:r>
              <a:rPr lang="en-US" sz="2000" dirty="0" err="1">
                <a:latin typeface="Consolas" panose="020B0609020204030204" pitchFamily="49" charset="0"/>
              </a:rPr>
              <a:t>Geolocator.checkPermission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/>
              <a:t>Request the permission</a:t>
            </a:r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LocationPermission</a:t>
            </a:r>
            <a:r>
              <a:rPr lang="en-US" sz="2000" dirty="0">
                <a:latin typeface="Consolas" panose="020B0609020204030204" pitchFamily="49" charset="0"/>
              </a:rPr>
              <a:t> permission = await </a:t>
            </a:r>
            <a:r>
              <a:rPr lang="en-US" sz="2000" dirty="0" err="1">
                <a:latin typeface="Consolas" panose="020B0609020204030204" pitchFamily="49" charset="0"/>
              </a:rPr>
              <a:t>Geolocator.requestPermission</a:t>
            </a:r>
            <a:r>
              <a:rPr lang="en-US" sz="2000" dirty="0">
                <a:latin typeface="Consolas" panose="020B0609020204030204" pitchFamily="49" charset="0"/>
              </a:rPr>
              <a:t>();</a:t>
            </a:r>
            <a:endParaRPr lang="en-PK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07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AACE1-848F-40CB-8FFF-EEDED580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location must be </a:t>
            </a:r>
            <a:r>
              <a:rPr lang="en-US" dirty="0">
                <a:latin typeface="Consolas" panose="020B0609020204030204" pitchFamily="49" charset="0"/>
              </a:rPr>
              <a:t>async</a:t>
            </a:r>
            <a:endParaRPr lang="en-PK" dirty="0">
              <a:latin typeface="Consolas" panose="020B0609020204030204" pitchFamily="49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D28AAC-688E-4B20-BFB8-9101D9B8F7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2896264"/>
            <a:ext cx="9648795" cy="22467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void 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 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</a:t>
            </a:r>
            <a:b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await 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Geolocator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PK" altLang="en-PK" sz="28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getCurrentPosition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desiredAccuracy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LocationAccuracy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PK" altLang="en-PK" sz="28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}</a:t>
            </a:r>
            <a:endParaRPr kumimoji="0" lang="en-PK" altLang="en-PK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43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8220-5E9D-4A6B-98DA-86F9C5872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to get current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18EA4-449B-4D99-B46C-26057507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 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getcurrentPos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Permissions = 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Geolocator.checkPermission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(Permissions ==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LocationPermission.</a:t>
            </a:r>
            <a:r>
              <a:rPr lang="en-US" sz="49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denied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Permissions =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Geolocator.requestPermission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(Permissions ==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LocationPermission.</a:t>
            </a:r>
            <a:r>
              <a:rPr lang="en-US" sz="49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denied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print(</a:t>
            </a:r>
            <a:r>
              <a:rPr lang="en-US" sz="4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"permission denied"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Position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Geolocator.getCurrentPosition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desiredAccuracy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LocationAccuracy.</a:t>
            </a:r>
            <a:r>
              <a:rPr lang="en-US" sz="49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position.latitude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print(</a:t>
            </a:r>
            <a:r>
              <a:rPr lang="en-US" sz="4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position.longitude</a:t>
            </a:r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4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361730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975B-FA65-4BBB-834F-7DE40F1E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programming: futures, async, await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3481-789C-42FB-8C48-EA11F308E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Asynchronous operations let your program complete work while waiting for another operation to finish.</a:t>
            </a:r>
          </a:p>
          <a:p>
            <a:pPr marL="324000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void example() async {</a:t>
            </a:r>
          </a:p>
          <a:p>
            <a:pPr marL="594000" lvl="2" indent="0">
              <a:buNone/>
            </a:pPr>
            <a:r>
              <a:rPr lang="en-US" sz="1600" b="1" dirty="0">
                <a:latin typeface="Consolas" panose="020B0609020204030204" pitchFamily="49" charset="0"/>
              </a:rPr>
              <a:t>await …</a:t>
            </a:r>
          </a:p>
          <a:p>
            <a:pPr marL="324000" lvl="1" indent="0">
              <a:buNone/>
            </a:pPr>
            <a:r>
              <a:rPr lang="en-US" sz="1800" b="1" dirty="0">
                <a:latin typeface="Consolas" panose="020B0609020204030204" pitchFamily="49" charset="0"/>
              </a:rPr>
              <a:t>}</a:t>
            </a:r>
          </a:p>
          <a:p>
            <a:r>
              <a:rPr lang="en-US" sz="2000" dirty="0"/>
              <a:t>Future</a:t>
            </a:r>
          </a:p>
          <a:p>
            <a:pPr lvl="1"/>
            <a:r>
              <a:rPr lang="en-US" sz="1800" dirty="0"/>
              <a:t>A future (lower case “f”) is an instance of the Future (capitalized “F”) class. </a:t>
            </a:r>
          </a:p>
          <a:p>
            <a:pPr lvl="1"/>
            <a:r>
              <a:rPr lang="en-US" sz="1800" dirty="0"/>
              <a:t>A future represents the result of an asynchronous operation, and can have two states: uncompleted or completed.</a:t>
            </a:r>
          </a:p>
          <a:p>
            <a:pPr lvl="1"/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044579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A3727FEAE1EA4BA709ADDE56669827" ma:contentTypeVersion="14" ma:contentTypeDescription="Create a new document." ma:contentTypeScope="" ma:versionID="68d83897c970078d215df57558967221">
  <xsd:schema xmlns:xsd="http://www.w3.org/2001/XMLSchema" xmlns:xs="http://www.w3.org/2001/XMLSchema" xmlns:p="http://schemas.microsoft.com/office/2006/metadata/properties" xmlns:ns3="f3bb246d-5384-49a5-957b-38d5157b8ae0" xmlns:ns4="56e6d0ec-24c1-41bb-96a5-23e5a768b12e" targetNamespace="http://schemas.microsoft.com/office/2006/metadata/properties" ma:root="true" ma:fieldsID="29f513fd8615cd4ac5e35d5c4ca95835" ns3:_="" ns4:_="">
    <xsd:import namespace="f3bb246d-5384-49a5-957b-38d5157b8ae0"/>
    <xsd:import namespace="56e6d0ec-24c1-41bb-96a5-23e5a768b12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bb246d-5384-49a5-957b-38d5157b8a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e6d0ec-24c1-41bb-96a5-23e5a768b12e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25B51F-BDF6-4FDD-B141-6253A267BF5F}">
  <ds:schemaRefs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6e6d0ec-24c1-41bb-96a5-23e5a768b12e"/>
    <ds:schemaRef ds:uri="http://schemas.openxmlformats.org/package/2006/metadata/core-properties"/>
    <ds:schemaRef ds:uri="http://schemas.microsoft.com/office/2006/metadata/properties"/>
    <ds:schemaRef ds:uri="f3bb246d-5384-49a5-957b-38d5157b8ae0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2A76E2-2ED7-4B0E-98E1-5E2D37CD66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bb246d-5384-49a5-957b-38d5157b8ae0"/>
    <ds:schemaRef ds:uri="56e6d0ec-24c1-41bb-96a5-23e5a768b1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E2B0B0-D8AE-4F9D-80E5-7FE8EEF4B6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2212</TotalTime>
  <Words>881</Words>
  <Application>Microsoft Office PowerPoint</Application>
  <PresentationFormat>Widescreen</PresentationFormat>
  <Paragraphs>127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Consolas</vt:lpstr>
      <vt:lpstr>Gill Sans MT</vt:lpstr>
      <vt:lpstr>Roboto</vt:lpstr>
      <vt:lpstr>Wingdings 2</vt:lpstr>
      <vt:lpstr>Dividend</vt:lpstr>
      <vt:lpstr>CSE-4078 Mobile Application Development</vt:lpstr>
      <vt:lpstr>App of the Module</vt:lpstr>
      <vt:lpstr>Geo Location</vt:lpstr>
      <vt:lpstr>Geo location </vt:lpstr>
      <vt:lpstr>Adding permissions to android manifest </vt:lpstr>
      <vt:lpstr>permission for location services</vt:lpstr>
      <vt:lpstr>Geo location must be async</vt:lpstr>
      <vt:lpstr>Code to get current location</vt:lpstr>
      <vt:lpstr>Asynchronous programming: futures, async, await</vt:lpstr>
      <vt:lpstr>Asynchronous programming: futures, async, await</vt:lpstr>
      <vt:lpstr>internal state for a StatefulWidget</vt:lpstr>
      <vt:lpstr>internal state for a StatefulWidget</vt:lpstr>
      <vt:lpstr>APIs</vt:lpstr>
      <vt:lpstr>API (Application Program Interface)</vt:lpstr>
      <vt:lpstr>API</vt:lpstr>
      <vt:lpstr>Get weather API Key</vt:lpstr>
      <vt:lpstr>Using http package</vt:lpstr>
      <vt:lpstr>Using http package - Make a network request</vt:lpstr>
      <vt:lpstr>Getting the response code and body</vt:lpstr>
      <vt:lpstr>HTTP response codes</vt:lpstr>
      <vt:lpstr>JSON (JavaScript Object Notation)</vt:lpstr>
      <vt:lpstr>Parsing the json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Sara Masood</dc:creator>
  <cp:lastModifiedBy>Sara Masood</cp:lastModifiedBy>
  <cp:revision>77</cp:revision>
  <dcterms:created xsi:type="dcterms:W3CDTF">2021-10-01T05:55:09Z</dcterms:created>
  <dcterms:modified xsi:type="dcterms:W3CDTF">2022-04-18T06:12:32Z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0x010100ECA3727FEAE1EA4BA709ADDE56669827</vt:lpwstr>
  </property>
</Properties>
</file>